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936" r:id="rId1"/>
  </p:sldMasterIdLst>
  <p:sldIdLst>
    <p:sldId id="256" r:id="rId2"/>
    <p:sldId id="278" r:id="rId3"/>
    <p:sldId id="257" r:id="rId4"/>
    <p:sldId id="275" r:id="rId5"/>
    <p:sldId id="260" r:id="rId6"/>
    <p:sldId id="258" r:id="rId7"/>
    <p:sldId id="276" r:id="rId8"/>
    <p:sldId id="277" r:id="rId9"/>
    <p:sldId id="281" r:id="rId10"/>
    <p:sldId id="280" r:id="rId11"/>
    <p:sldId id="282" r:id="rId12"/>
    <p:sldId id="283" r:id="rId13"/>
    <p:sldId id="284" r:id="rId14"/>
    <p:sldId id="285" r:id="rId15"/>
    <p:sldId id="291" r:id="rId16"/>
    <p:sldId id="286" r:id="rId17"/>
    <p:sldId id="287" r:id="rId18"/>
    <p:sldId id="288" r:id="rId19"/>
    <p:sldId id="289" r:id="rId20"/>
    <p:sldId id="290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B2B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7"/>
    <p:restoredTop sz="94709"/>
  </p:normalViewPr>
  <p:slideViewPr>
    <p:cSldViewPr snapToGrid="0">
      <p:cViewPr varScale="1">
        <p:scale>
          <a:sx n="110" d="100"/>
          <a:sy n="110" d="100"/>
        </p:scale>
        <p:origin x="65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6/8/24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75224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6/8/24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13358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6/8/24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98749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6/8/24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09281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6/8/24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3761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6/8/24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7847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6/8/24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5072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6/8/24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04122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6/8/24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30998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6/8/24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32709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6/8/24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4900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smtClean="0"/>
              <a:pPr/>
              <a:t>6/8/24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43591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7" r:id="rId1"/>
    <p:sldLayoutId id="2147483938" r:id="rId2"/>
    <p:sldLayoutId id="2147483939" r:id="rId3"/>
    <p:sldLayoutId id="2147483940" r:id="rId4"/>
    <p:sldLayoutId id="2147483941" r:id="rId5"/>
    <p:sldLayoutId id="2147483942" r:id="rId6"/>
    <p:sldLayoutId id="2147483943" r:id="rId7"/>
    <p:sldLayoutId id="2147483944" r:id="rId8"/>
    <p:sldLayoutId id="2147483945" r:id="rId9"/>
    <p:sldLayoutId id="2147483946" r:id="rId10"/>
    <p:sldLayoutId id="2147483947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2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2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audio" Target="../media/media17.m4a"/><Relationship Id="rId2" Type="http://schemas.microsoft.com/office/2007/relationships/media" Target="../media/media17.m4a"/><Relationship Id="rId1" Type="http://schemas.openxmlformats.org/officeDocument/2006/relationships/tags" Target="../tags/tag2.xml"/><Relationship Id="rId6" Type="http://schemas.openxmlformats.org/officeDocument/2006/relationships/image" Target="../media/image2.png"/><Relationship Id="rId5" Type="http://schemas.openxmlformats.org/officeDocument/2006/relationships/image" Target="../media/image16.png"/><Relationship Id="rId4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5" Type="http://schemas.openxmlformats.org/officeDocument/2006/relationships/image" Target="../media/image2.png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5" Type="http://schemas.openxmlformats.org/officeDocument/2006/relationships/image" Target="../media/image2.png"/><Relationship Id="rId4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audio" Target="../media/media2.m4a"/><Relationship Id="rId7" Type="http://schemas.openxmlformats.org/officeDocument/2006/relationships/image" Target="../media/image2.png"/><Relationship Id="rId2" Type="http://schemas.microsoft.com/office/2007/relationships/media" Target="../media/media2.m4a"/><Relationship Id="rId1" Type="http://schemas.openxmlformats.org/officeDocument/2006/relationships/tags" Target="../tags/tag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D2BBFDC-BF02-0CDB-5F0A-31ABBBDE5EB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CN" dirty="0"/>
              <a:t>Final</a:t>
            </a:r>
            <a:r>
              <a:rPr kumimoji="1" lang="zh-CN" altLang="en-US" dirty="0"/>
              <a:t> </a:t>
            </a:r>
            <a:r>
              <a:rPr kumimoji="1" lang="en-US" altLang="zh-CN" dirty="0"/>
              <a:t>Presentation</a:t>
            </a:r>
            <a:endParaRPr kumimoji="1"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68D608E-6D50-66CD-D4D0-1643CA9165A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zh-CN" altLang="en-US" dirty="0">
                <a:latin typeface="+mn-ea"/>
              </a:rPr>
              <a:t>王浩哲 </a:t>
            </a:r>
            <a:r>
              <a:rPr kumimoji="1" lang="en-US" altLang="zh-CN" dirty="0">
                <a:latin typeface="+mn-ea"/>
              </a:rPr>
              <a:t>522072910008</a:t>
            </a:r>
            <a:endParaRPr kumimoji="1" lang="zh-CN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567234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5AF6A4-E54A-34F9-BF9D-C2A88C76E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Problem 1 .4</a:t>
            </a:r>
            <a:br>
              <a:rPr kumimoji="1" lang="en-US" altLang="zh-CN" dirty="0"/>
            </a:br>
            <a:br>
              <a:rPr kumimoji="1" lang="en-US" altLang="zh-CN" dirty="0"/>
            </a:br>
            <a:r>
              <a:rPr kumimoji="1" lang="en-US" altLang="zh-CN" dirty="0"/>
              <a:t>Code</a:t>
            </a:r>
            <a:endParaRPr kumimoji="1"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7CA564A-1200-3596-92EA-E7F292C14ECE}"/>
              </a:ext>
            </a:extLst>
          </p:cNvPr>
          <p:cNvSpPr txBox="1"/>
          <p:nvPr/>
        </p:nvSpPr>
        <p:spPr>
          <a:xfrm>
            <a:off x="3869268" y="54274"/>
            <a:ext cx="7315200" cy="6740307"/>
          </a:xfrm>
          <a:prstGeom prst="rect">
            <a:avLst/>
          </a:prstGeom>
          <a:solidFill>
            <a:srgbClr val="2B2B2B"/>
          </a:solidFill>
        </p:spPr>
        <p:txBody>
          <a:bodyPr wrap="square">
            <a:spAutoFit/>
          </a:bodyPr>
          <a:lstStyle/>
          <a:p>
            <a:b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</a:br>
            <a:r>
              <a:rPr lang="en-US" altLang="zh-CN" sz="900" b="0" i="1" dirty="0">
                <a:solidFill>
                  <a:srgbClr val="7F848E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# Polarization</a:t>
            </a:r>
            <a:endParaRPr lang="en-US" altLang="zh-CN" sz="900" b="0" dirty="0">
              <a:solidFill>
                <a:srgbClr val="ABB2BF"/>
              </a:solidFill>
              <a:effectLst/>
              <a:highlight>
                <a:srgbClr val="282C34"/>
              </a:highlight>
              <a:latin typeface="Menlo" panose="020B0609030804020204" pitchFamily="49" charset="0"/>
            </a:endParaRPr>
          </a:p>
          <a:p>
            <a:r>
              <a:rPr lang="en-US" altLang="zh-CN" sz="900" b="0" dirty="0">
                <a:solidFill>
                  <a:srgbClr val="C678DD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def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 </a:t>
            </a:r>
            <a:r>
              <a:rPr lang="en-US" altLang="zh-CN" sz="900" b="0" dirty="0" err="1">
                <a:solidFill>
                  <a:srgbClr val="61AFE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simpson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(</a:t>
            </a:r>
            <a:r>
              <a:rPr lang="en-US" altLang="zh-CN" sz="900" b="0" i="1" dirty="0">
                <a:solidFill>
                  <a:srgbClr val="E06C75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x_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, </a:t>
            </a:r>
            <a:r>
              <a:rPr lang="en-US" altLang="zh-CN" sz="900" b="0" i="1" dirty="0">
                <a:solidFill>
                  <a:srgbClr val="E06C75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a_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, </a:t>
            </a:r>
            <a:r>
              <a:rPr lang="en-US" altLang="zh-CN" sz="900" b="0" i="1" dirty="0">
                <a:solidFill>
                  <a:srgbClr val="E06C75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b_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, </a:t>
            </a:r>
            <a:r>
              <a:rPr lang="en-US" altLang="zh-CN" sz="900" b="0" i="1" dirty="0">
                <a:solidFill>
                  <a:srgbClr val="E06C75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h_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):</a:t>
            </a:r>
          </a:p>
          <a:p>
            <a:r>
              <a:rPr lang="en-US" altLang="zh-CN" sz="900" b="0" dirty="0">
                <a:solidFill>
                  <a:srgbClr val="C678DD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return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 (</a:t>
            </a:r>
            <a:r>
              <a:rPr lang="en-US" altLang="zh-CN" sz="900" b="0" dirty="0" err="1">
                <a:solidFill>
                  <a:srgbClr val="E5C07B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np</a:t>
            </a:r>
            <a:r>
              <a:rPr lang="en-US" altLang="zh-CN" sz="900" b="0" dirty="0" err="1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.</a:t>
            </a:r>
            <a:r>
              <a:rPr lang="en-US" altLang="zh-CN" sz="900" b="0" dirty="0" err="1">
                <a:solidFill>
                  <a:srgbClr val="61AFE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sum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(</a:t>
            </a:r>
            <a:r>
              <a:rPr lang="en-US" altLang="zh-CN" sz="900" b="0" i="1" dirty="0">
                <a:solidFill>
                  <a:srgbClr val="E06C75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x_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[</a:t>
            </a:r>
            <a:r>
              <a:rPr lang="en-US" altLang="zh-CN" sz="900" b="0" dirty="0">
                <a:solidFill>
                  <a:srgbClr val="D19A66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1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:</a:t>
            </a:r>
            <a:r>
              <a:rPr lang="en-US" altLang="zh-CN" sz="900" b="0" dirty="0">
                <a:solidFill>
                  <a:srgbClr val="56B6C2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-</a:t>
            </a:r>
            <a:r>
              <a:rPr lang="en-US" altLang="zh-CN" sz="900" b="0" dirty="0">
                <a:solidFill>
                  <a:srgbClr val="D19A66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1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:</a:t>
            </a:r>
            <a:r>
              <a:rPr lang="en-US" altLang="zh-CN" sz="900" b="0" dirty="0">
                <a:solidFill>
                  <a:srgbClr val="D19A66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2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] </a:t>
            </a:r>
            <a:r>
              <a:rPr lang="en-US" altLang="zh-CN" sz="900" b="0" dirty="0">
                <a:solidFill>
                  <a:srgbClr val="56B6C2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*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 </a:t>
            </a:r>
            <a:r>
              <a:rPr lang="en-US" altLang="zh-CN" sz="900" b="0" dirty="0">
                <a:solidFill>
                  <a:srgbClr val="D19A66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4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 </a:t>
            </a:r>
            <a:r>
              <a:rPr lang="en-US" altLang="zh-CN" sz="900" b="0" dirty="0">
                <a:solidFill>
                  <a:srgbClr val="56B6C2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+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 </a:t>
            </a:r>
            <a:r>
              <a:rPr lang="en-US" altLang="zh-CN" sz="900" b="0" i="1" dirty="0">
                <a:solidFill>
                  <a:srgbClr val="E06C75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x_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[</a:t>
            </a:r>
            <a:r>
              <a:rPr lang="en-US" altLang="zh-CN" sz="900" b="0" dirty="0">
                <a:solidFill>
                  <a:srgbClr val="D19A66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2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:</a:t>
            </a:r>
            <a:r>
              <a:rPr lang="en-US" altLang="zh-CN" sz="900" b="0" dirty="0">
                <a:solidFill>
                  <a:srgbClr val="56B6C2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-</a:t>
            </a:r>
            <a:r>
              <a:rPr lang="en-US" altLang="zh-CN" sz="900" b="0" dirty="0">
                <a:solidFill>
                  <a:srgbClr val="D19A66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1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:</a:t>
            </a:r>
            <a:r>
              <a:rPr lang="en-US" altLang="zh-CN" sz="900" b="0" dirty="0">
                <a:solidFill>
                  <a:srgbClr val="D19A66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2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] </a:t>
            </a:r>
            <a:r>
              <a:rPr lang="en-US" altLang="zh-CN" sz="900" b="0" dirty="0">
                <a:solidFill>
                  <a:srgbClr val="56B6C2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*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 </a:t>
            </a:r>
            <a:r>
              <a:rPr lang="en-US" altLang="zh-CN" sz="900" b="0" dirty="0">
                <a:solidFill>
                  <a:srgbClr val="D19A66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2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) </a:t>
            </a:r>
            <a:r>
              <a:rPr lang="en-US" altLang="zh-CN" sz="900" b="0" dirty="0">
                <a:solidFill>
                  <a:srgbClr val="56B6C2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+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 </a:t>
            </a:r>
            <a:r>
              <a:rPr lang="en-US" altLang="zh-CN" sz="900" b="0" i="1" dirty="0">
                <a:solidFill>
                  <a:srgbClr val="E06C75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x_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[</a:t>
            </a:r>
            <a:r>
              <a:rPr lang="en-US" altLang="zh-CN" sz="900" b="0" dirty="0">
                <a:solidFill>
                  <a:srgbClr val="D19A66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0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] </a:t>
            </a:r>
            <a:r>
              <a:rPr lang="en-US" altLang="zh-CN" sz="900" b="0" dirty="0">
                <a:solidFill>
                  <a:srgbClr val="56B6C2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+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 </a:t>
            </a:r>
            <a:r>
              <a:rPr lang="en-US" altLang="zh-CN" sz="900" b="0" i="1" dirty="0">
                <a:solidFill>
                  <a:srgbClr val="E06C75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x_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[</a:t>
            </a:r>
            <a:r>
              <a:rPr lang="en-US" altLang="zh-CN" sz="900" b="0" dirty="0">
                <a:solidFill>
                  <a:srgbClr val="56B6C2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-</a:t>
            </a:r>
            <a:r>
              <a:rPr lang="en-US" altLang="zh-CN" sz="900" b="0" dirty="0">
                <a:solidFill>
                  <a:srgbClr val="D19A66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1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]) </a:t>
            </a:r>
            <a:r>
              <a:rPr lang="en-US" altLang="zh-CN" sz="900" b="0" dirty="0">
                <a:solidFill>
                  <a:srgbClr val="56B6C2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*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 </a:t>
            </a:r>
            <a:r>
              <a:rPr lang="en-US" altLang="zh-CN" sz="900" b="0" i="1" dirty="0">
                <a:solidFill>
                  <a:srgbClr val="E06C75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h_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 </a:t>
            </a:r>
            <a:r>
              <a:rPr lang="en-US" altLang="zh-CN" sz="900" b="0" dirty="0">
                <a:solidFill>
                  <a:srgbClr val="56B6C2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/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 </a:t>
            </a:r>
            <a:r>
              <a:rPr lang="en-US" altLang="zh-CN" sz="900" b="0" dirty="0">
                <a:solidFill>
                  <a:srgbClr val="D19A66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3</a:t>
            </a:r>
            <a:endParaRPr lang="en-US" altLang="zh-CN" sz="900" b="0" dirty="0">
              <a:solidFill>
                <a:srgbClr val="ABB2BF"/>
              </a:solidFill>
              <a:effectLst/>
              <a:highlight>
                <a:srgbClr val="282C34"/>
              </a:highlight>
              <a:latin typeface="Menlo" panose="020B0609030804020204" pitchFamily="49" charset="0"/>
            </a:endParaRPr>
          </a:p>
          <a:p>
            <a:b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</a:br>
            <a:b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</a:br>
            <a:r>
              <a:rPr lang="en-US" altLang="zh-CN" sz="900" b="0" dirty="0" err="1">
                <a:solidFill>
                  <a:srgbClr val="E06C75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x_average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 </a:t>
            </a:r>
            <a:r>
              <a:rPr lang="en-US" altLang="zh-CN" sz="900" b="0" dirty="0">
                <a:solidFill>
                  <a:srgbClr val="56B6C2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=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 </a:t>
            </a:r>
            <a:r>
              <a:rPr lang="en-US" altLang="zh-CN" sz="900" b="0" dirty="0" err="1">
                <a:solidFill>
                  <a:srgbClr val="E5C07B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np</a:t>
            </a:r>
            <a:r>
              <a:rPr lang="en-US" altLang="zh-CN" sz="900" b="0" dirty="0" err="1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.</a:t>
            </a:r>
            <a:r>
              <a:rPr lang="en-US" altLang="zh-CN" sz="900" b="0" dirty="0" err="1">
                <a:solidFill>
                  <a:srgbClr val="61AFE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zeros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(</a:t>
            </a:r>
            <a:r>
              <a:rPr lang="en-US" altLang="zh-CN" sz="900" b="0" dirty="0">
                <a:solidFill>
                  <a:srgbClr val="E5C07B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S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)</a:t>
            </a:r>
          </a:p>
          <a:p>
            <a:r>
              <a:rPr lang="en-US" altLang="zh-CN" sz="900" b="0" dirty="0">
                <a:solidFill>
                  <a:srgbClr val="C678DD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for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 </a:t>
            </a:r>
            <a:r>
              <a:rPr lang="en-US" altLang="zh-CN" sz="900" b="0" dirty="0">
                <a:solidFill>
                  <a:srgbClr val="E06C75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alpha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 </a:t>
            </a:r>
            <a:r>
              <a:rPr lang="en-US" altLang="zh-CN" sz="900" b="0" dirty="0">
                <a:solidFill>
                  <a:srgbClr val="C678DD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in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 </a:t>
            </a:r>
            <a:r>
              <a:rPr lang="en-US" altLang="zh-CN" sz="900" b="0" dirty="0">
                <a:solidFill>
                  <a:srgbClr val="E5C07B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range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(</a:t>
            </a:r>
            <a:r>
              <a:rPr lang="en-US" altLang="zh-CN" sz="900" b="0" dirty="0">
                <a:solidFill>
                  <a:srgbClr val="E5C07B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S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):</a:t>
            </a:r>
          </a:p>
          <a:p>
            <a:r>
              <a:rPr lang="en-US" altLang="zh-CN" sz="900" b="0" dirty="0" err="1">
                <a:solidFill>
                  <a:srgbClr val="E06C75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x_average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[</a:t>
            </a:r>
            <a:r>
              <a:rPr lang="en-US" altLang="zh-CN" sz="900" b="0" dirty="0">
                <a:solidFill>
                  <a:srgbClr val="E06C75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alpha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] </a:t>
            </a:r>
            <a:r>
              <a:rPr lang="en-US" altLang="zh-CN" sz="900" b="0" dirty="0">
                <a:solidFill>
                  <a:srgbClr val="56B6C2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=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 </a:t>
            </a:r>
            <a:r>
              <a:rPr lang="en-US" altLang="zh-CN" sz="900" b="0" dirty="0" err="1">
                <a:solidFill>
                  <a:srgbClr val="61AFE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simpson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(</a:t>
            </a:r>
            <a:r>
              <a:rPr lang="en-US" altLang="zh-CN" sz="900" b="0" dirty="0" err="1">
                <a:solidFill>
                  <a:srgbClr val="E06C75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xpoints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[</a:t>
            </a:r>
            <a:r>
              <a:rPr lang="en-US" altLang="zh-CN" sz="900" b="0" dirty="0">
                <a:solidFill>
                  <a:srgbClr val="E06C75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alpha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, :], </a:t>
            </a:r>
            <a:r>
              <a:rPr lang="en-US" altLang="zh-CN" sz="900" b="0" dirty="0">
                <a:solidFill>
                  <a:srgbClr val="E06C75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a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, </a:t>
            </a:r>
            <a:r>
              <a:rPr lang="en-US" altLang="zh-CN" sz="900" b="0" dirty="0">
                <a:solidFill>
                  <a:srgbClr val="E06C75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b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, </a:t>
            </a:r>
            <a:r>
              <a:rPr lang="en-US" altLang="zh-CN" sz="900" b="0" dirty="0">
                <a:solidFill>
                  <a:srgbClr val="E06C75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h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) </a:t>
            </a:r>
            <a:r>
              <a:rPr lang="en-US" altLang="zh-CN" sz="900" b="0" dirty="0">
                <a:solidFill>
                  <a:srgbClr val="56B6C2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/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 (</a:t>
            </a:r>
            <a:r>
              <a:rPr lang="en-US" altLang="zh-CN" sz="900" b="0" dirty="0">
                <a:solidFill>
                  <a:srgbClr val="E06C75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b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 </a:t>
            </a:r>
            <a:r>
              <a:rPr lang="en-US" altLang="zh-CN" sz="900" b="0" dirty="0">
                <a:solidFill>
                  <a:srgbClr val="56B6C2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-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 </a:t>
            </a:r>
            <a:r>
              <a:rPr lang="en-US" altLang="zh-CN" sz="900" b="0" dirty="0">
                <a:solidFill>
                  <a:srgbClr val="E06C75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a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)</a:t>
            </a:r>
          </a:p>
          <a:p>
            <a:r>
              <a:rPr lang="en-US" altLang="zh-CN" sz="900" b="0" dirty="0">
                <a:solidFill>
                  <a:srgbClr val="E06C75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alpha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 </a:t>
            </a:r>
            <a:r>
              <a:rPr lang="en-US" altLang="zh-CN" sz="900" b="0" dirty="0">
                <a:solidFill>
                  <a:srgbClr val="56B6C2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=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 </a:t>
            </a:r>
            <a:r>
              <a:rPr lang="en-US" altLang="zh-CN" sz="900" b="0" dirty="0" err="1">
                <a:solidFill>
                  <a:srgbClr val="E5C07B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np</a:t>
            </a:r>
            <a:r>
              <a:rPr lang="en-US" altLang="zh-CN" sz="900" b="0" dirty="0" err="1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.</a:t>
            </a:r>
            <a:r>
              <a:rPr lang="en-US" altLang="zh-CN" sz="900" b="0" dirty="0" err="1">
                <a:solidFill>
                  <a:srgbClr val="61AFE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arange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(</a:t>
            </a:r>
            <a:r>
              <a:rPr lang="en-US" altLang="zh-CN" sz="900" b="0" dirty="0">
                <a:solidFill>
                  <a:srgbClr val="D19A66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1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, </a:t>
            </a:r>
            <a:r>
              <a:rPr lang="en-US" altLang="zh-CN" sz="900" b="0" dirty="0">
                <a:solidFill>
                  <a:srgbClr val="E5C07B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S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 </a:t>
            </a:r>
            <a:r>
              <a:rPr lang="en-US" altLang="zh-CN" sz="900" b="0" dirty="0">
                <a:solidFill>
                  <a:srgbClr val="56B6C2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+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 </a:t>
            </a:r>
            <a:r>
              <a:rPr lang="en-US" altLang="zh-CN" sz="900" b="0" dirty="0">
                <a:solidFill>
                  <a:srgbClr val="D19A66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1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, </a:t>
            </a:r>
            <a:r>
              <a:rPr lang="en-US" altLang="zh-CN" sz="900" b="0" dirty="0">
                <a:solidFill>
                  <a:srgbClr val="D19A66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1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)</a:t>
            </a:r>
          </a:p>
          <a:p>
            <a:b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</a:br>
            <a:b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</a:br>
            <a:r>
              <a:rPr lang="en-US" altLang="zh-CN" sz="900" b="0" i="1" dirty="0">
                <a:solidFill>
                  <a:srgbClr val="7F848E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# Fit</a:t>
            </a:r>
            <a:endParaRPr lang="en-US" altLang="zh-CN" sz="900" b="0" dirty="0">
              <a:solidFill>
                <a:srgbClr val="ABB2BF"/>
              </a:solidFill>
              <a:effectLst/>
              <a:highlight>
                <a:srgbClr val="282C34"/>
              </a:highlight>
              <a:latin typeface="Menlo" panose="020B0609030804020204" pitchFamily="49" charset="0"/>
            </a:endParaRPr>
          </a:p>
          <a:p>
            <a:r>
              <a:rPr lang="en-US" altLang="zh-CN" sz="900" b="0" dirty="0">
                <a:solidFill>
                  <a:srgbClr val="C678DD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def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 </a:t>
            </a:r>
            <a:r>
              <a:rPr lang="en-US" altLang="zh-CN" sz="900" b="0" dirty="0" err="1">
                <a:solidFill>
                  <a:srgbClr val="61AFE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fit_func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(</a:t>
            </a:r>
            <a:r>
              <a:rPr lang="en-US" altLang="zh-CN" sz="900" b="0" i="1" dirty="0">
                <a:solidFill>
                  <a:srgbClr val="E06C75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x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, </a:t>
            </a:r>
            <a:r>
              <a:rPr lang="en-US" altLang="zh-CN" sz="900" b="0" i="1" dirty="0">
                <a:solidFill>
                  <a:srgbClr val="E06C75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a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, </a:t>
            </a:r>
            <a:r>
              <a:rPr lang="en-US" altLang="zh-CN" sz="900" b="0" i="1" dirty="0">
                <a:solidFill>
                  <a:srgbClr val="E06C75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b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):</a:t>
            </a:r>
          </a:p>
          <a:p>
            <a:r>
              <a:rPr lang="en-US" altLang="zh-CN" sz="900" b="0" dirty="0">
                <a:solidFill>
                  <a:srgbClr val="C678DD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if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 </a:t>
            </a:r>
            <a:r>
              <a:rPr lang="en-US" altLang="zh-CN" sz="900" b="0" dirty="0">
                <a:solidFill>
                  <a:srgbClr val="E06C75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r_2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 </a:t>
            </a:r>
            <a:r>
              <a:rPr lang="en-US" altLang="zh-CN" sz="900" b="0" dirty="0">
                <a:solidFill>
                  <a:srgbClr val="56B6C2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==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 </a:t>
            </a:r>
            <a:r>
              <a:rPr lang="en-US" altLang="zh-CN" sz="900" b="0" dirty="0">
                <a:solidFill>
                  <a:srgbClr val="D19A66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1.0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:</a:t>
            </a:r>
          </a:p>
          <a:p>
            <a:r>
              <a:rPr lang="en-US" altLang="zh-CN" sz="900" b="0" dirty="0">
                <a:solidFill>
                  <a:srgbClr val="C678DD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return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 </a:t>
            </a:r>
            <a:r>
              <a:rPr lang="en-US" altLang="zh-CN" sz="900" b="0" i="1" dirty="0">
                <a:solidFill>
                  <a:srgbClr val="E06C75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a</a:t>
            </a:r>
            <a:endParaRPr lang="en-US" altLang="zh-CN" sz="900" b="0" dirty="0">
              <a:solidFill>
                <a:srgbClr val="ABB2BF"/>
              </a:solidFill>
              <a:effectLst/>
              <a:highlight>
                <a:srgbClr val="282C34"/>
              </a:highlight>
              <a:latin typeface="Menlo" panose="020B0609030804020204" pitchFamily="49" charset="0"/>
            </a:endParaRPr>
          </a:p>
          <a:p>
            <a:r>
              <a:rPr lang="en-US" altLang="zh-CN" sz="900" b="0" dirty="0">
                <a:solidFill>
                  <a:srgbClr val="C678DD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else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:</a:t>
            </a:r>
          </a:p>
          <a:p>
            <a:r>
              <a:rPr lang="en-US" altLang="zh-CN" sz="900" b="0" dirty="0">
                <a:solidFill>
                  <a:srgbClr val="C678DD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return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 </a:t>
            </a:r>
            <a:r>
              <a:rPr lang="en-US" altLang="zh-CN" sz="900" b="0" i="1" dirty="0">
                <a:solidFill>
                  <a:srgbClr val="E06C75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a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 </a:t>
            </a:r>
            <a:r>
              <a:rPr lang="en-US" altLang="zh-CN" sz="900" b="0" dirty="0">
                <a:solidFill>
                  <a:srgbClr val="56B6C2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*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 </a:t>
            </a:r>
            <a:r>
              <a:rPr lang="en-US" altLang="zh-CN" sz="900" b="0" dirty="0" err="1">
                <a:solidFill>
                  <a:srgbClr val="E5C07B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np</a:t>
            </a:r>
            <a:r>
              <a:rPr lang="en-US" altLang="zh-CN" sz="900" b="0" dirty="0" err="1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.</a:t>
            </a:r>
            <a:r>
              <a:rPr lang="en-US" altLang="zh-CN" sz="900" b="0" dirty="0" err="1">
                <a:solidFill>
                  <a:srgbClr val="E06C75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exp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(</a:t>
            </a:r>
            <a:r>
              <a:rPr lang="en-US" altLang="zh-CN" sz="900" b="0" i="1" dirty="0">
                <a:solidFill>
                  <a:srgbClr val="E06C75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b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 </a:t>
            </a:r>
            <a:r>
              <a:rPr lang="en-US" altLang="zh-CN" sz="900" b="0" dirty="0">
                <a:solidFill>
                  <a:srgbClr val="56B6C2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*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 </a:t>
            </a:r>
            <a:r>
              <a:rPr lang="en-US" altLang="zh-CN" sz="900" b="0" i="1" dirty="0">
                <a:solidFill>
                  <a:srgbClr val="E06C75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x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)</a:t>
            </a:r>
          </a:p>
          <a:p>
            <a:b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</a:br>
            <a:b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</a:br>
            <a:r>
              <a:rPr lang="en-US" altLang="zh-CN" sz="900" b="0" dirty="0" err="1">
                <a:solidFill>
                  <a:srgbClr val="E06C75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popt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, </a:t>
            </a:r>
            <a:r>
              <a:rPr lang="en-US" altLang="zh-CN" sz="900" b="0" dirty="0" err="1">
                <a:solidFill>
                  <a:srgbClr val="E06C75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pcov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 </a:t>
            </a:r>
            <a:r>
              <a:rPr lang="en-US" altLang="zh-CN" sz="900" b="0" dirty="0">
                <a:solidFill>
                  <a:srgbClr val="56B6C2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=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 </a:t>
            </a:r>
            <a:r>
              <a:rPr lang="en-US" altLang="zh-CN" sz="900" b="0" dirty="0" err="1">
                <a:solidFill>
                  <a:srgbClr val="61AFE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curve_fit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(</a:t>
            </a:r>
            <a:r>
              <a:rPr lang="en-US" altLang="zh-CN" sz="900" b="0" dirty="0" err="1">
                <a:solidFill>
                  <a:srgbClr val="61AFE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fit_func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, </a:t>
            </a:r>
            <a:r>
              <a:rPr lang="en-US" altLang="zh-CN" sz="900" b="0" dirty="0">
                <a:solidFill>
                  <a:srgbClr val="E06C75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alpha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, </a:t>
            </a:r>
            <a:r>
              <a:rPr lang="en-US" altLang="zh-CN" sz="900" b="0" dirty="0" err="1">
                <a:solidFill>
                  <a:srgbClr val="E06C75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x_average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)</a:t>
            </a:r>
          </a:p>
          <a:p>
            <a:b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</a:br>
            <a:r>
              <a:rPr lang="en-US" altLang="zh-CN" sz="900" b="0" i="1" dirty="0">
                <a:solidFill>
                  <a:srgbClr val="7F848E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# Plot 2D</a:t>
            </a:r>
            <a:endParaRPr lang="en-US" altLang="zh-CN" sz="900" b="0" dirty="0">
              <a:solidFill>
                <a:srgbClr val="ABB2BF"/>
              </a:solidFill>
              <a:effectLst/>
              <a:highlight>
                <a:srgbClr val="282C34"/>
              </a:highlight>
              <a:latin typeface="Menlo" panose="020B0609030804020204" pitchFamily="49" charset="0"/>
            </a:endParaRPr>
          </a:p>
          <a:p>
            <a:r>
              <a:rPr lang="en-US" altLang="zh-CN" sz="900" b="0" dirty="0" err="1">
                <a:solidFill>
                  <a:srgbClr val="E5C07B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plt</a:t>
            </a:r>
            <a:r>
              <a:rPr lang="en-US" altLang="zh-CN" sz="900" b="0" dirty="0" err="1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.</a:t>
            </a:r>
            <a:r>
              <a:rPr lang="en-US" altLang="zh-CN" sz="900" b="0" dirty="0" err="1">
                <a:solidFill>
                  <a:srgbClr val="61AFE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figure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(</a:t>
            </a:r>
            <a:r>
              <a:rPr lang="en-US" altLang="zh-CN" sz="900" b="0" i="1" dirty="0">
                <a:solidFill>
                  <a:srgbClr val="E06C75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dpi</a:t>
            </a:r>
            <a:r>
              <a:rPr lang="en-US" altLang="zh-CN" sz="900" b="0" dirty="0">
                <a:solidFill>
                  <a:srgbClr val="56B6C2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=</a:t>
            </a:r>
            <a:r>
              <a:rPr lang="en-US" altLang="zh-CN" sz="900" b="0" dirty="0">
                <a:solidFill>
                  <a:srgbClr val="D19A66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300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)</a:t>
            </a:r>
          </a:p>
          <a:p>
            <a:r>
              <a:rPr lang="en-US" altLang="zh-CN" sz="900" b="0" dirty="0" err="1">
                <a:solidFill>
                  <a:srgbClr val="E5C07B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plt</a:t>
            </a:r>
            <a:r>
              <a:rPr lang="en-US" altLang="zh-CN" sz="900" b="0" dirty="0" err="1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.</a:t>
            </a:r>
            <a:r>
              <a:rPr lang="en-US" altLang="zh-CN" sz="900" b="0" dirty="0" err="1">
                <a:solidFill>
                  <a:srgbClr val="61AFE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plot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(</a:t>
            </a:r>
            <a:r>
              <a:rPr lang="en-US" altLang="zh-CN" sz="900" b="0" dirty="0">
                <a:solidFill>
                  <a:srgbClr val="E06C75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alpha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, </a:t>
            </a:r>
            <a:r>
              <a:rPr lang="en-US" altLang="zh-CN" sz="900" b="0" dirty="0" err="1">
                <a:solidFill>
                  <a:srgbClr val="E06C75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x_average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, </a:t>
            </a:r>
            <a:r>
              <a:rPr lang="en-US" altLang="zh-CN" sz="900" b="0" i="1" dirty="0">
                <a:solidFill>
                  <a:srgbClr val="E06C75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label</a:t>
            </a:r>
            <a:r>
              <a:rPr lang="en-US" altLang="zh-CN" sz="900" b="0" dirty="0">
                <a:solidFill>
                  <a:srgbClr val="56B6C2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=</a:t>
            </a:r>
            <a:r>
              <a:rPr lang="en-US" altLang="zh-CN" sz="900" b="0" dirty="0">
                <a:solidFill>
                  <a:srgbClr val="C678DD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r</a:t>
            </a:r>
            <a:r>
              <a:rPr lang="en-US" altLang="zh-CN" sz="900" b="0" dirty="0">
                <a:solidFill>
                  <a:srgbClr val="E06C75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"$</a:t>
            </a:r>
            <a:r>
              <a:rPr lang="en-US" altLang="zh-CN" sz="900" b="0" dirty="0">
                <a:solidFill>
                  <a:srgbClr val="56B6C2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\</a:t>
            </a:r>
            <a:r>
              <a:rPr lang="en-US" altLang="zh-CN" sz="900" b="0" dirty="0" err="1">
                <a:solidFill>
                  <a:srgbClr val="56B6C2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l</a:t>
            </a:r>
            <a:r>
              <a:rPr lang="en-US" altLang="zh-CN" sz="900" b="0" dirty="0" err="1">
                <a:solidFill>
                  <a:srgbClr val="E06C75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angle</a:t>
            </a:r>
            <a:r>
              <a:rPr lang="en-US" altLang="zh-CN" sz="900" b="0" dirty="0">
                <a:solidFill>
                  <a:srgbClr val="E06C75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 x_{</a:t>
            </a:r>
            <a:r>
              <a:rPr lang="en-US" altLang="zh-CN" sz="900" b="0" dirty="0">
                <a:solidFill>
                  <a:srgbClr val="56B6C2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\a</a:t>
            </a:r>
            <a:r>
              <a:rPr lang="en-US" altLang="zh-CN" sz="900" b="0" dirty="0">
                <a:solidFill>
                  <a:srgbClr val="E06C75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lpha} </a:t>
            </a:r>
            <a:r>
              <a:rPr lang="en-US" altLang="zh-CN" sz="900" b="0" dirty="0">
                <a:solidFill>
                  <a:srgbClr val="56B6C2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\</a:t>
            </a:r>
            <a:r>
              <a:rPr lang="en-US" altLang="zh-CN" sz="900" b="0" dirty="0" err="1">
                <a:solidFill>
                  <a:srgbClr val="56B6C2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r</a:t>
            </a:r>
            <a:r>
              <a:rPr lang="en-US" altLang="zh-CN" sz="900" b="0" dirty="0" err="1">
                <a:solidFill>
                  <a:srgbClr val="E06C75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angle</a:t>
            </a:r>
            <a:r>
              <a:rPr lang="en-US" altLang="zh-CN" sz="900" b="0" dirty="0">
                <a:solidFill>
                  <a:srgbClr val="E06C75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 _{T}$"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)</a:t>
            </a:r>
          </a:p>
          <a:p>
            <a:r>
              <a:rPr lang="en-US" altLang="zh-CN" sz="900" b="0" dirty="0">
                <a:solidFill>
                  <a:srgbClr val="C678DD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if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 </a:t>
            </a:r>
            <a:r>
              <a:rPr lang="en-US" altLang="zh-CN" sz="900" b="0" dirty="0">
                <a:solidFill>
                  <a:srgbClr val="E06C75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r_2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 </a:t>
            </a:r>
            <a:r>
              <a:rPr lang="en-US" altLang="zh-CN" sz="900" b="0" dirty="0">
                <a:solidFill>
                  <a:srgbClr val="56B6C2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==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 </a:t>
            </a:r>
            <a:r>
              <a:rPr lang="en-US" altLang="zh-CN" sz="900" b="0" dirty="0">
                <a:solidFill>
                  <a:srgbClr val="D19A66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1.0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:</a:t>
            </a:r>
          </a:p>
          <a:p>
            <a:r>
              <a:rPr lang="en-US" altLang="zh-CN" sz="900" b="0" dirty="0" err="1">
                <a:solidFill>
                  <a:srgbClr val="E5C07B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plt</a:t>
            </a:r>
            <a:r>
              <a:rPr lang="en-US" altLang="zh-CN" sz="900" b="0" dirty="0" err="1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.</a:t>
            </a:r>
            <a:r>
              <a:rPr lang="en-US" altLang="zh-CN" sz="900" b="0" dirty="0" err="1">
                <a:solidFill>
                  <a:srgbClr val="61AFE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plot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(</a:t>
            </a:r>
          </a:p>
          <a:p>
            <a:r>
              <a:rPr lang="en-US" altLang="zh-CN" sz="900" b="0" dirty="0">
                <a:solidFill>
                  <a:srgbClr val="E06C75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alpha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,</a:t>
            </a:r>
          </a:p>
          <a:p>
            <a:r>
              <a:rPr lang="en-US" altLang="zh-CN" sz="900" b="0" dirty="0" err="1">
                <a:solidFill>
                  <a:srgbClr val="E06C75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popt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[</a:t>
            </a:r>
            <a:r>
              <a:rPr lang="en-US" altLang="zh-CN" sz="900" b="0" dirty="0">
                <a:solidFill>
                  <a:srgbClr val="D19A66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0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] </a:t>
            </a:r>
            <a:r>
              <a:rPr lang="en-US" altLang="zh-CN" sz="900" b="0" dirty="0">
                <a:solidFill>
                  <a:srgbClr val="56B6C2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*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 </a:t>
            </a:r>
            <a:r>
              <a:rPr lang="en-US" altLang="zh-CN" sz="900" b="0" dirty="0" err="1">
                <a:solidFill>
                  <a:srgbClr val="E5C07B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np</a:t>
            </a:r>
            <a:r>
              <a:rPr lang="en-US" altLang="zh-CN" sz="900" b="0" dirty="0" err="1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.</a:t>
            </a:r>
            <a:r>
              <a:rPr lang="en-US" altLang="zh-CN" sz="900" b="0" dirty="0" err="1">
                <a:solidFill>
                  <a:srgbClr val="61AFE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ones_like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(</a:t>
            </a:r>
            <a:r>
              <a:rPr lang="en-US" altLang="zh-CN" sz="900" b="0" dirty="0">
                <a:solidFill>
                  <a:srgbClr val="E06C75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alpha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),</a:t>
            </a:r>
          </a:p>
          <a:p>
            <a:r>
              <a:rPr lang="en-US" altLang="zh-CN" sz="900" b="0" i="1" dirty="0">
                <a:solidFill>
                  <a:srgbClr val="E06C75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label</a:t>
            </a:r>
            <a:r>
              <a:rPr lang="en-US" altLang="zh-CN" sz="900" b="0" dirty="0">
                <a:solidFill>
                  <a:srgbClr val="56B6C2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=</a:t>
            </a:r>
            <a:r>
              <a:rPr lang="en-US" altLang="zh-CN" sz="900" b="0" dirty="0">
                <a:solidFill>
                  <a:srgbClr val="98C379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"Fitted Curve($"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 </a:t>
            </a:r>
            <a:r>
              <a:rPr lang="en-US" altLang="zh-CN" sz="900" b="0" dirty="0">
                <a:solidFill>
                  <a:srgbClr val="56B6C2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+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 </a:t>
            </a:r>
            <a:r>
              <a:rPr lang="en-US" altLang="zh-CN" sz="900" b="0" dirty="0">
                <a:solidFill>
                  <a:srgbClr val="E5C07B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str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(</a:t>
            </a:r>
            <a:r>
              <a:rPr lang="en-US" altLang="zh-CN" sz="900" b="0" dirty="0">
                <a:solidFill>
                  <a:srgbClr val="61AFE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round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(</a:t>
            </a:r>
            <a:r>
              <a:rPr lang="en-US" altLang="zh-CN" sz="900" b="0" dirty="0" err="1">
                <a:solidFill>
                  <a:srgbClr val="E06C75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popt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[</a:t>
            </a:r>
            <a:r>
              <a:rPr lang="en-US" altLang="zh-CN" sz="900" b="0" dirty="0">
                <a:solidFill>
                  <a:srgbClr val="D19A66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0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], </a:t>
            </a:r>
            <a:r>
              <a:rPr lang="en-US" altLang="zh-CN" sz="900" b="0" dirty="0">
                <a:solidFill>
                  <a:srgbClr val="D19A66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3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)) </a:t>
            </a:r>
            <a:r>
              <a:rPr lang="en-US" altLang="zh-CN" sz="900" b="0" dirty="0">
                <a:solidFill>
                  <a:srgbClr val="56B6C2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+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 </a:t>
            </a:r>
            <a:r>
              <a:rPr lang="en-US" altLang="zh-CN" sz="900" b="0" dirty="0">
                <a:solidFill>
                  <a:srgbClr val="98C379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"$)"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,</a:t>
            </a:r>
          </a:p>
          <a:p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)</a:t>
            </a:r>
          </a:p>
          <a:p>
            <a:r>
              <a:rPr lang="en-US" altLang="zh-CN" sz="900" b="0" dirty="0">
                <a:solidFill>
                  <a:srgbClr val="C678DD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else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:</a:t>
            </a:r>
          </a:p>
          <a:p>
            <a:r>
              <a:rPr lang="en-US" altLang="zh-CN" sz="900" b="0" dirty="0" err="1">
                <a:solidFill>
                  <a:srgbClr val="E5C07B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plt</a:t>
            </a:r>
            <a:r>
              <a:rPr lang="en-US" altLang="zh-CN" sz="900" b="0" dirty="0" err="1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.</a:t>
            </a:r>
            <a:r>
              <a:rPr lang="en-US" altLang="zh-CN" sz="900" b="0" dirty="0" err="1">
                <a:solidFill>
                  <a:srgbClr val="61AFE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plot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(</a:t>
            </a:r>
          </a:p>
          <a:p>
            <a:r>
              <a:rPr lang="en-US" altLang="zh-CN" sz="900" b="0" dirty="0">
                <a:solidFill>
                  <a:srgbClr val="E06C75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alpha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,</a:t>
            </a:r>
          </a:p>
          <a:p>
            <a:r>
              <a:rPr lang="en-US" altLang="zh-CN" sz="900" b="0" dirty="0" err="1">
                <a:solidFill>
                  <a:srgbClr val="61AFE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fit_func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(</a:t>
            </a:r>
            <a:r>
              <a:rPr lang="en-US" altLang="zh-CN" sz="900" b="0" dirty="0">
                <a:solidFill>
                  <a:srgbClr val="E06C75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alpha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, *</a:t>
            </a:r>
            <a:r>
              <a:rPr lang="en-US" altLang="zh-CN" sz="900" b="0" dirty="0" err="1">
                <a:solidFill>
                  <a:srgbClr val="E06C75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popt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),</a:t>
            </a:r>
          </a:p>
          <a:p>
            <a:r>
              <a:rPr lang="en-US" altLang="zh-CN" sz="900" b="0" i="1" dirty="0">
                <a:solidFill>
                  <a:srgbClr val="E06C75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label</a:t>
            </a:r>
            <a:r>
              <a:rPr lang="en-US" altLang="zh-CN" sz="900" b="0" dirty="0">
                <a:solidFill>
                  <a:srgbClr val="56B6C2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=</a:t>
            </a:r>
            <a:r>
              <a:rPr lang="en-US" altLang="zh-CN" sz="900" b="0" dirty="0">
                <a:solidFill>
                  <a:srgbClr val="98C379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"Fitted Curve($"</a:t>
            </a:r>
            <a:endParaRPr lang="en-US" altLang="zh-CN" sz="900" b="0" dirty="0">
              <a:solidFill>
                <a:srgbClr val="ABB2BF"/>
              </a:solidFill>
              <a:effectLst/>
              <a:highlight>
                <a:srgbClr val="282C34"/>
              </a:highlight>
              <a:latin typeface="Menlo" panose="020B0609030804020204" pitchFamily="49" charset="0"/>
            </a:endParaRPr>
          </a:p>
          <a:p>
            <a:r>
              <a:rPr lang="en-US" altLang="zh-CN" sz="900" b="0" dirty="0">
                <a:solidFill>
                  <a:srgbClr val="56B6C2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+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 </a:t>
            </a:r>
            <a:r>
              <a:rPr lang="en-US" altLang="zh-CN" sz="900" b="0" dirty="0">
                <a:solidFill>
                  <a:srgbClr val="E5C07B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str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(</a:t>
            </a:r>
            <a:r>
              <a:rPr lang="en-US" altLang="zh-CN" sz="900" b="0" dirty="0">
                <a:solidFill>
                  <a:srgbClr val="61AFE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round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(</a:t>
            </a:r>
            <a:r>
              <a:rPr lang="en-US" altLang="zh-CN" sz="900" b="0" dirty="0" err="1">
                <a:solidFill>
                  <a:srgbClr val="E06C75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popt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[</a:t>
            </a:r>
            <a:r>
              <a:rPr lang="en-US" altLang="zh-CN" sz="900" b="0" dirty="0">
                <a:solidFill>
                  <a:srgbClr val="D19A66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0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], </a:t>
            </a:r>
            <a:r>
              <a:rPr lang="en-US" altLang="zh-CN" sz="900" b="0" dirty="0">
                <a:solidFill>
                  <a:srgbClr val="D19A66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3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))</a:t>
            </a:r>
          </a:p>
          <a:p>
            <a:r>
              <a:rPr lang="en-US" altLang="zh-CN" sz="900" b="0" dirty="0">
                <a:solidFill>
                  <a:srgbClr val="56B6C2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+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 </a:t>
            </a:r>
            <a:r>
              <a:rPr lang="en-US" altLang="zh-CN" sz="900" b="0" dirty="0">
                <a:solidFill>
                  <a:srgbClr val="98C379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"\</a:t>
            </a:r>
            <a:r>
              <a:rPr lang="en-US" altLang="zh-CN" sz="900" b="0" dirty="0" err="1">
                <a:solidFill>
                  <a:srgbClr val="98C379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cdot</a:t>
            </a:r>
            <a:r>
              <a:rPr lang="en-US" altLang="zh-CN" sz="900" b="0" dirty="0">
                <a:solidFill>
                  <a:srgbClr val="98C379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 e^{"</a:t>
            </a:r>
            <a:endParaRPr lang="en-US" altLang="zh-CN" sz="900" b="0" dirty="0">
              <a:solidFill>
                <a:srgbClr val="ABB2BF"/>
              </a:solidFill>
              <a:effectLst/>
              <a:highlight>
                <a:srgbClr val="282C34"/>
              </a:highlight>
              <a:latin typeface="Menlo" panose="020B0609030804020204" pitchFamily="49" charset="0"/>
            </a:endParaRPr>
          </a:p>
          <a:p>
            <a:r>
              <a:rPr lang="en-US" altLang="zh-CN" sz="900" b="0" dirty="0">
                <a:solidFill>
                  <a:srgbClr val="56B6C2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+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 </a:t>
            </a:r>
            <a:r>
              <a:rPr lang="en-US" altLang="zh-CN" sz="900" b="0" dirty="0">
                <a:solidFill>
                  <a:srgbClr val="E5C07B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str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(</a:t>
            </a:r>
            <a:r>
              <a:rPr lang="en-US" altLang="zh-CN" sz="900" b="0" dirty="0">
                <a:solidFill>
                  <a:srgbClr val="61AFE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round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(</a:t>
            </a:r>
            <a:r>
              <a:rPr lang="en-US" altLang="zh-CN" sz="900" b="0" dirty="0" err="1">
                <a:solidFill>
                  <a:srgbClr val="E06C75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popt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[</a:t>
            </a:r>
            <a:r>
              <a:rPr lang="en-US" altLang="zh-CN" sz="900" b="0" dirty="0">
                <a:solidFill>
                  <a:srgbClr val="D19A66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1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], </a:t>
            </a:r>
            <a:r>
              <a:rPr lang="en-US" altLang="zh-CN" sz="900" b="0" dirty="0">
                <a:solidFill>
                  <a:srgbClr val="D19A66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3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))</a:t>
            </a:r>
          </a:p>
          <a:p>
            <a:r>
              <a:rPr lang="en-US" altLang="zh-CN" sz="900" b="0" dirty="0">
                <a:solidFill>
                  <a:srgbClr val="56B6C2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+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 </a:t>
            </a:r>
            <a:r>
              <a:rPr lang="en-US" altLang="zh-CN" sz="900" b="0" dirty="0">
                <a:solidFill>
                  <a:srgbClr val="98C379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"\</a:t>
            </a:r>
            <a:r>
              <a:rPr lang="en-US" altLang="zh-CN" sz="900" b="0" dirty="0" err="1">
                <a:solidFill>
                  <a:srgbClr val="98C379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cdot</a:t>
            </a:r>
            <a:r>
              <a:rPr lang="en-US" altLang="zh-CN" sz="900" b="0" dirty="0">
                <a:solidFill>
                  <a:srgbClr val="98C379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 x}$)"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,</a:t>
            </a:r>
          </a:p>
          <a:p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)</a:t>
            </a:r>
          </a:p>
          <a:p>
            <a:r>
              <a:rPr lang="en-US" altLang="zh-CN" sz="900" b="0" dirty="0" err="1">
                <a:solidFill>
                  <a:srgbClr val="E5C07B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plt</a:t>
            </a:r>
            <a:r>
              <a:rPr lang="en-US" altLang="zh-CN" sz="900" b="0" dirty="0" err="1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.</a:t>
            </a:r>
            <a:r>
              <a:rPr lang="en-US" altLang="zh-CN" sz="900" b="0" dirty="0" err="1">
                <a:solidFill>
                  <a:srgbClr val="61AFE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xlabel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(</a:t>
            </a:r>
            <a:r>
              <a:rPr lang="en-US" altLang="zh-CN" sz="900" b="0" dirty="0">
                <a:solidFill>
                  <a:srgbClr val="C678DD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r</a:t>
            </a:r>
            <a:r>
              <a:rPr lang="en-US" altLang="zh-CN" sz="900" b="0" dirty="0">
                <a:solidFill>
                  <a:srgbClr val="E06C75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"$</a:t>
            </a:r>
            <a:r>
              <a:rPr lang="en-US" altLang="zh-CN" sz="900" b="0" dirty="0">
                <a:solidFill>
                  <a:srgbClr val="56B6C2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\a</a:t>
            </a:r>
            <a:r>
              <a:rPr lang="en-US" altLang="zh-CN" sz="900" b="0" dirty="0">
                <a:solidFill>
                  <a:srgbClr val="E06C75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lpha$"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)</a:t>
            </a:r>
          </a:p>
          <a:p>
            <a:r>
              <a:rPr lang="en-US" altLang="zh-CN" sz="900" b="0" dirty="0" err="1">
                <a:solidFill>
                  <a:srgbClr val="E5C07B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plt</a:t>
            </a:r>
            <a:r>
              <a:rPr lang="en-US" altLang="zh-CN" sz="900" b="0" dirty="0" err="1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.</a:t>
            </a:r>
            <a:r>
              <a:rPr lang="en-US" altLang="zh-CN" sz="900" b="0" dirty="0" err="1">
                <a:solidFill>
                  <a:srgbClr val="61AFE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ylabel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(</a:t>
            </a:r>
            <a:r>
              <a:rPr lang="en-US" altLang="zh-CN" sz="900" b="0" dirty="0">
                <a:solidFill>
                  <a:srgbClr val="C678DD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r</a:t>
            </a:r>
            <a:r>
              <a:rPr lang="en-US" altLang="zh-CN" sz="900" b="0" dirty="0">
                <a:solidFill>
                  <a:srgbClr val="E06C75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"$</a:t>
            </a:r>
            <a:r>
              <a:rPr lang="en-US" altLang="zh-CN" sz="900" b="0" dirty="0">
                <a:solidFill>
                  <a:srgbClr val="56B6C2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\</a:t>
            </a:r>
            <a:r>
              <a:rPr lang="en-US" altLang="zh-CN" sz="900" b="0" dirty="0" err="1">
                <a:solidFill>
                  <a:srgbClr val="56B6C2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l</a:t>
            </a:r>
            <a:r>
              <a:rPr lang="en-US" altLang="zh-CN" sz="900" b="0" dirty="0" err="1">
                <a:solidFill>
                  <a:srgbClr val="E06C75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angle</a:t>
            </a:r>
            <a:r>
              <a:rPr lang="en-US" altLang="zh-CN" sz="900" b="0" dirty="0">
                <a:solidFill>
                  <a:srgbClr val="E06C75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 x_{</a:t>
            </a:r>
            <a:r>
              <a:rPr lang="en-US" altLang="zh-CN" sz="900" b="0" dirty="0">
                <a:solidFill>
                  <a:srgbClr val="56B6C2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\a</a:t>
            </a:r>
            <a:r>
              <a:rPr lang="en-US" altLang="zh-CN" sz="900" b="0" dirty="0">
                <a:solidFill>
                  <a:srgbClr val="E06C75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lpha} </a:t>
            </a:r>
            <a:r>
              <a:rPr lang="en-US" altLang="zh-CN" sz="900" b="0" dirty="0">
                <a:solidFill>
                  <a:srgbClr val="56B6C2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\</a:t>
            </a:r>
            <a:r>
              <a:rPr lang="en-US" altLang="zh-CN" sz="900" b="0" dirty="0" err="1">
                <a:solidFill>
                  <a:srgbClr val="56B6C2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r</a:t>
            </a:r>
            <a:r>
              <a:rPr lang="en-US" altLang="zh-CN" sz="900" b="0" dirty="0" err="1">
                <a:solidFill>
                  <a:srgbClr val="E06C75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angle</a:t>
            </a:r>
            <a:r>
              <a:rPr lang="en-US" altLang="zh-CN" sz="900" b="0" dirty="0">
                <a:solidFill>
                  <a:srgbClr val="E06C75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 _{T}$"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)</a:t>
            </a:r>
          </a:p>
          <a:p>
            <a:r>
              <a:rPr lang="en-US" altLang="zh-CN" sz="900" b="0" dirty="0" err="1">
                <a:solidFill>
                  <a:srgbClr val="E5C07B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plt</a:t>
            </a:r>
            <a:r>
              <a:rPr lang="en-US" altLang="zh-CN" sz="900" b="0" dirty="0" err="1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.</a:t>
            </a:r>
            <a:r>
              <a:rPr lang="en-US" altLang="zh-CN" sz="900" b="0" dirty="0" err="1">
                <a:solidFill>
                  <a:srgbClr val="61AFE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title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(</a:t>
            </a:r>
            <a:r>
              <a:rPr lang="en-US" altLang="zh-CN" sz="900" b="0" dirty="0" err="1">
                <a:solidFill>
                  <a:srgbClr val="C678DD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f</a:t>
            </a:r>
            <a:r>
              <a:rPr lang="en-US" altLang="zh-CN" sz="900" b="0" dirty="0" err="1">
                <a:solidFill>
                  <a:srgbClr val="98C379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"Mass</a:t>
            </a:r>
            <a:r>
              <a:rPr lang="en-US" altLang="zh-CN" sz="900" b="0" dirty="0">
                <a:solidFill>
                  <a:srgbClr val="98C379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 Polarization (skewness = </a:t>
            </a:r>
            <a:r>
              <a:rPr lang="en-US" altLang="zh-CN" sz="900" b="0" dirty="0">
                <a:solidFill>
                  <a:srgbClr val="D19A66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{</a:t>
            </a:r>
            <a:r>
              <a:rPr lang="en-US" altLang="zh-CN" sz="900" b="0" dirty="0">
                <a:solidFill>
                  <a:srgbClr val="E06C75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r_2</a:t>
            </a:r>
            <a:r>
              <a:rPr lang="en-US" altLang="zh-CN" sz="900" b="0" dirty="0">
                <a:solidFill>
                  <a:srgbClr val="D19A66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}</a:t>
            </a:r>
            <a:r>
              <a:rPr lang="en-US" altLang="zh-CN" sz="900" b="0" dirty="0">
                <a:solidFill>
                  <a:srgbClr val="98C379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)"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)</a:t>
            </a:r>
          </a:p>
          <a:p>
            <a:r>
              <a:rPr lang="en-US" altLang="zh-CN" sz="900" b="0" dirty="0" err="1">
                <a:solidFill>
                  <a:srgbClr val="E5C07B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plt</a:t>
            </a:r>
            <a:r>
              <a:rPr lang="en-US" altLang="zh-CN" sz="900" b="0" dirty="0" err="1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.</a:t>
            </a:r>
            <a:r>
              <a:rPr lang="en-US" altLang="zh-CN" sz="900" b="0" dirty="0" err="1">
                <a:solidFill>
                  <a:srgbClr val="61AFE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legend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()</a:t>
            </a:r>
          </a:p>
          <a:p>
            <a:r>
              <a:rPr lang="en-US" altLang="zh-CN" sz="900" b="0" dirty="0" err="1">
                <a:solidFill>
                  <a:srgbClr val="E5C07B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plt</a:t>
            </a:r>
            <a:r>
              <a:rPr lang="en-US" altLang="zh-CN" sz="900" b="0" dirty="0" err="1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.</a:t>
            </a:r>
            <a:r>
              <a:rPr lang="en-US" altLang="zh-CN" sz="900" b="0" dirty="0" err="1">
                <a:solidFill>
                  <a:srgbClr val="61AFE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grid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()</a:t>
            </a:r>
          </a:p>
          <a:p>
            <a:r>
              <a:rPr lang="en-US" altLang="zh-CN" sz="900" b="0" dirty="0" err="1">
                <a:solidFill>
                  <a:srgbClr val="E5C07B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plt</a:t>
            </a:r>
            <a:r>
              <a:rPr lang="en-US" altLang="zh-CN" sz="900" b="0" dirty="0" err="1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.</a:t>
            </a:r>
            <a:r>
              <a:rPr lang="en-US" altLang="zh-CN" sz="900" b="0" dirty="0" err="1">
                <a:solidFill>
                  <a:srgbClr val="61AFE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savefig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(</a:t>
            </a:r>
            <a:r>
              <a:rPr lang="en-US" altLang="zh-CN" sz="900" b="0" dirty="0">
                <a:solidFill>
                  <a:srgbClr val="C678DD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f</a:t>
            </a:r>
            <a:r>
              <a:rPr lang="en-US" altLang="zh-CN" sz="900" b="0" dirty="0">
                <a:solidFill>
                  <a:srgbClr val="98C379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"./Graph/</a:t>
            </a:r>
            <a:r>
              <a:rPr lang="en-US" altLang="zh-CN" sz="900" b="0" dirty="0" err="1">
                <a:solidFill>
                  <a:srgbClr val="98C379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mass_polarization</a:t>
            </a:r>
            <a:r>
              <a:rPr lang="en-US" altLang="zh-CN" sz="900" b="0" dirty="0">
                <a:solidFill>
                  <a:srgbClr val="98C379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_</a:t>
            </a:r>
            <a:r>
              <a:rPr lang="en-US" altLang="zh-CN" sz="900" b="0" dirty="0">
                <a:solidFill>
                  <a:srgbClr val="D19A66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{</a:t>
            </a:r>
            <a:r>
              <a:rPr lang="en-US" altLang="zh-CN" sz="900" b="0" dirty="0">
                <a:solidFill>
                  <a:srgbClr val="E06C75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r_2</a:t>
            </a:r>
            <a:r>
              <a:rPr lang="en-US" altLang="zh-CN" sz="900" b="0" dirty="0">
                <a:solidFill>
                  <a:srgbClr val="D19A66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}</a:t>
            </a:r>
            <a:r>
              <a:rPr lang="en-US" altLang="zh-CN" sz="900" b="0" dirty="0">
                <a:solidFill>
                  <a:srgbClr val="98C379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.</a:t>
            </a:r>
            <a:r>
              <a:rPr lang="en-US" altLang="zh-CN" sz="900" b="0" dirty="0" err="1">
                <a:solidFill>
                  <a:srgbClr val="98C379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png</a:t>
            </a:r>
            <a:r>
              <a:rPr lang="en-US" altLang="zh-CN" sz="900" b="0" dirty="0">
                <a:solidFill>
                  <a:srgbClr val="98C379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"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)</a:t>
            </a:r>
          </a:p>
          <a:p>
            <a:r>
              <a:rPr lang="en-US" altLang="zh-CN" sz="900" b="0" dirty="0" err="1">
                <a:solidFill>
                  <a:srgbClr val="E5C07B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plt</a:t>
            </a:r>
            <a:r>
              <a:rPr lang="en-US" altLang="zh-CN" sz="900" b="0" dirty="0" err="1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.</a:t>
            </a:r>
            <a:r>
              <a:rPr lang="en-US" altLang="zh-CN" sz="900" b="0" dirty="0" err="1">
                <a:solidFill>
                  <a:srgbClr val="61AFE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show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()</a:t>
            </a:r>
          </a:p>
        </p:txBody>
      </p:sp>
      <p:pic>
        <p:nvPicPr>
          <p:cNvPr id="4" name="音频 3">
            <a:extLst>
              <a:ext uri="{FF2B5EF4-FFF2-40B4-BE49-F238E27FC236}">
                <a16:creationId xmlns:a16="http://schemas.microsoft.com/office/drawing/2014/main" id="{4442496A-E83C-DB4A-F172-75CA59518A5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680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761"/>
    </mc:Choice>
    <mc:Fallback xmlns="">
      <p:transition spd="slow" advTm="507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5AF6A4-E54A-34F9-BF9D-C2A88C76E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Problem 1 .4</a:t>
            </a:r>
            <a:br>
              <a:rPr kumimoji="1" lang="en-US" altLang="zh-CN" dirty="0"/>
            </a:br>
            <a:br>
              <a:rPr kumimoji="1" lang="en-US" altLang="zh-CN" dirty="0"/>
            </a:br>
            <a:r>
              <a:rPr kumimoji="1" lang="en-US" altLang="zh-CN" dirty="0"/>
              <a:t>Result</a:t>
            </a:r>
            <a:endParaRPr kumimoji="1" lang="zh-CN" altLang="en-US" dirty="0"/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9972D2C8-E88B-79D6-ACD2-8465E85172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605338" y="1233487"/>
            <a:ext cx="5842000" cy="4381500"/>
          </a:xfrm>
        </p:spPr>
      </p:pic>
      <p:pic>
        <p:nvPicPr>
          <p:cNvPr id="4" name="音频 3">
            <a:extLst>
              <a:ext uri="{FF2B5EF4-FFF2-40B4-BE49-F238E27FC236}">
                <a16:creationId xmlns:a16="http://schemas.microsoft.com/office/drawing/2014/main" id="{2C3AB903-9998-40FF-D9D6-0FB1FD768D1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678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122"/>
    </mc:Choice>
    <mc:Fallback xmlns="">
      <p:transition spd="slow" advTm="141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5AF6A4-E54A-34F9-BF9D-C2A88C76E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Problem 1 .5</a:t>
            </a:r>
            <a:br>
              <a:rPr kumimoji="1" lang="en-US" altLang="zh-CN" dirty="0"/>
            </a:br>
            <a:br>
              <a:rPr kumimoji="1" lang="en-US" altLang="zh-CN" dirty="0"/>
            </a:br>
            <a:r>
              <a:rPr kumimoji="1" lang="en-US" altLang="zh-CN" dirty="0"/>
              <a:t>Result</a:t>
            </a:r>
            <a:endParaRPr kumimoji="1" lang="zh-CN" altLang="en-US" dirty="0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0B18C69A-CA4F-3006-8C42-0E8F72FE7F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605338" y="1233487"/>
            <a:ext cx="5842000" cy="4381500"/>
          </a:xfrm>
        </p:spPr>
      </p:pic>
      <p:pic>
        <p:nvPicPr>
          <p:cNvPr id="4" name="音频 3">
            <a:extLst>
              <a:ext uri="{FF2B5EF4-FFF2-40B4-BE49-F238E27FC236}">
                <a16:creationId xmlns:a16="http://schemas.microsoft.com/office/drawing/2014/main" id="{2721746C-988C-FAB5-1B22-9F6543D7C3E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144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764"/>
    </mc:Choice>
    <mc:Fallback xmlns="">
      <p:transition spd="slow" advTm="117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5AF6A4-E54A-34F9-BF9D-C2A88C76E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Problem 1 .6</a:t>
            </a:r>
            <a:br>
              <a:rPr kumimoji="1" lang="en-US" altLang="zh-CN" dirty="0"/>
            </a:br>
            <a:br>
              <a:rPr kumimoji="1" lang="en-US" altLang="zh-CN" dirty="0"/>
            </a:br>
            <a:r>
              <a:rPr kumimoji="1" lang="en-US" altLang="zh-CN" dirty="0"/>
              <a:t>Result</a:t>
            </a:r>
            <a:endParaRPr kumimoji="1" lang="zh-CN" altLang="en-US" dirty="0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8A22A38F-16D7-1E3D-7DEC-17776B5340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605338" y="1233487"/>
            <a:ext cx="5842000" cy="4381500"/>
          </a:xfrm>
        </p:spPr>
      </p:pic>
      <p:pic>
        <p:nvPicPr>
          <p:cNvPr id="4" name="音频 3">
            <a:extLst>
              <a:ext uri="{FF2B5EF4-FFF2-40B4-BE49-F238E27FC236}">
                <a16:creationId xmlns:a16="http://schemas.microsoft.com/office/drawing/2014/main" id="{F6267E3D-EC1F-65D2-3A9A-A66939E07DC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847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463"/>
    </mc:Choice>
    <mc:Fallback xmlns="">
      <p:transition spd="slow" advTm="94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5AF6A4-E54A-34F9-BF9D-C2A88C76E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Problem 1 .7</a:t>
            </a:r>
            <a:br>
              <a:rPr kumimoji="1" lang="en-US" altLang="zh-CN" dirty="0"/>
            </a:br>
            <a:br>
              <a:rPr kumimoji="1" lang="en-US" altLang="zh-CN" dirty="0"/>
            </a:br>
            <a:r>
              <a:rPr kumimoji="1" lang="en-US" altLang="zh-CN" dirty="0"/>
              <a:t>Result</a:t>
            </a:r>
            <a:endParaRPr kumimoji="1"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4354083-6B4F-2A12-7DCE-2584271A17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1484216"/>
            <a:ext cx="7315200" cy="5120640"/>
          </a:xfrm>
        </p:spPr>
        <p:txBody>
          <a:bodyPr/>
          <a:lstStyle/>
          <a:p>
            <a:r>
              <a:rPr lang="en-US" altLang="zh-CN" b="1" dirty="0"/>
              <a:t>Yes</a:t>
            </a:r>
            <a:r>
              <a:rPr lang="en-US" altLang="zh-CN" dirty="0"/>
              <a:t>, </a:t>
            </a:r>
            <a:r>
              <a:rPr lang="en-US" altLang="zh-CN" b="0" i="0" dirty="0">
                <a:effectLst/>
                <a:highlight>
                  <a:srgbClr val="FFFFFF"/>
                </a:highlight>
              </a:rPr>
              <a:t>there is a topological phase transition</a:t>
            </a:r>
            <a:r>
              <a:rPr lang="en-US" altLang="zh-CN" dirty="0"/>
              <a:t>.</a:t>
            </a:r>
          </a:p>
          <a:p>
            <a:r>
              <a:rPr lang="en-US" altLang="zh-CN" dirty="0"/>
              <a:t>For r&lt;1, the mass is polarized to one boundary (right). For r&gt;1, the mass is polarized to the other boundary (left).</a:t>
            </a:r>
            <a:r>
              <a:rPr lang="zh-CN" altLang="en-US" dirty="0"/>
              <a:t> </a:t>
            </a:r>
            <a:r>
              <a:rPr lang="en-US" altLang="zh-CN" dirty="0"/>
              <a:t>For r=1, the average masses expand throughout the whole chain, marking the transition point between the two polarization.</a:t>
            </a:r>
            <a:endParaRPr lang="en-US" altLang="zh-CN" dirty="0">
              <a:solidFill>
                <a:srgbClr val="FF0000"/>
              </a:solidFill>
            </a:endParaRPr>
          </a:p>
          <a:p>
            <a:endParaRPr lang="zh-CN" altLang="en-US" dirty="0"/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D90D8C7F-275A-3AE8-9A3A-945120CDC3B9}"/>
              </a:ext>
            </a:extLst>
          </p:cNvPr>
          <p:cNvGrpSpPr/>
          <p:nvPr/>
        </p:nvGrpSpPr>
        <p:grpSpPr>
          <a:xfrm>
            <a:off x="3696273" y="786296"/>
            <a:ext cx="7661190" cy="1915297"/>
            <a:chOff x="3696273" y="4238368"/>
            <a:chExt cx="7661190" cy="1915297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F4383AE4-5DE1-ED19-4B90-58489AA3A70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96273" y="4238368"/>
              <a:ext cx="2553730" cy="1915297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4817B15C-26C3-0601-3556-AFA3C34DBBD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50003" y="4238368"/>
              <a:ext cx="2553730" cy="1915297"/>
            </a:xfrm>
            <a:prstGeom prst="rect">
              <a:avLst/>
            </a:prstGeom>
          </p:spPr>
        </p:pic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C27957DB-6C78-F62E-E3EA-0263F229606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803733" y="4238368"/>
              <a:ext cx="2553730" cy="1915297"/>
            </a:xfrm>
            <a:prstGeom prst="rect">
              <a:avLst/>
            </a:prstGeom>
          </p:spPr>
        </p:pic>
      </p:grpSp>
      <p:pic>
        <p:nvPicPr>
          <p:cNvPr id="5" name="音频 4">
            <a:extLst>
              <a:ext uri="{FF2B5EF4-FFF2-40B4-BE49-F238E27FC236}">
                <a16:creationId xmlns:a16="http://schemas.microsoft.com/office/drawing/2014/main" id="{316D4A2B-85E4-C95B-7D18-811D17EA73F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291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358"/>
    </mc:Choice>
    <mc:Fallback xmlns="">
      <p:transition spd="slow" advTm="313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5AF6A4-E54A-34F9-BF9D-C2A88C76E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Problem 1 .7</a:t>
            </a:r>
            <a:br>
              <a:rPr kumimoji="1" lang="en-US" altLang="zh-CN" dirty="0"/>
            </a:br>
            <a:br>
              <a:rPr kumimoji="1" lang="en-US" altLang="zh-CN" dirty="0"/>
            </a:br>
            <a:r>
              <a:rPr kumimoji="1" lang="en-US" altLang="zh-CN" dirty="0"/>
              <a:t>Result</a:t>
            </a:r>
            <a:endParaRPr kumimoji="1" lang="zh-CN" altLang="en-US" dirty="0"/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5717CC7A-3425-126F-C51D-D67A9E084C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5293224" y="495739"/>
            <a:ext cx="4466228" cy="5121275"/>
          </a:xfr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C4FD439F-F6D9-798E-40DE-7CAF583988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93224" y="5626539"/>
            <a:ext cx="2933700" cy="596900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956F51B4-6755-B485-7F27-A5309B447F72}"/>
              </a:ext>
            </a:extLst>
          </p:cNvPr>
          <p:cNvSpPr txBox="1"/>
          <p:nvPr/>
        </p:nvSpPr>
        <p:spPr>
          <a:xfrm>
            <a:off x="8058758" y="5740323"/>
            <a:ext cx="486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D24C0D30-EE75-F86A-02F9-B32883D4D430}"/>
              </a:ext>
            </a:extLst>
          </p:cNvPr>
          <p:cNvSpPr txBox="1"/>
          <p:nvPr/>
        </p:nvSpPr>
        <p:spPr>
          <a:xfrm>
            <a:off x="5293224" y="6337223"/>
            <a:ext cx="61012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/>
            <a:r>
              <a:rPr lang="en-US" altLang="zh-CN" dirty="0">
                <a:solidFill>
                  <a:srgbClr val="FF0000"/>
                </a:solidFill>
                <a:effectLst/>
              </a:rPr>
              <a:t>The total mass of the chain is conserved.</a:t>
            </a:r>
          </a:p>
        </p:txBody>
      </p:sp>
      <p:pic>
        <p:nvPicPr>
          <p:cNvPr id="18" name="音频 17">
            <a:extLst>
              <a:ext uri="{FF2B5EF4-FFF2-40B4-BE49-F238E27FC236}">
                <a16:creationId xmlns:a16="http://schemas.microsoft.com/office/drawing/2014/main" id="{FD9C042B-99AA-74FB-7848-04FB02EE321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037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1751"/>
    </mc:Choice>
    <mc:Fallback xmlns="">
      <p:transition spd="slow" advTm="617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5AF6A4-E54A-34F9-BF9D-C2A88C76E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Problem 1 .8</a:t>
            </a:r>
            <a:endParaRPr kumimoji="1" lang="zh-CN" altLang="en-US" dirty="0"/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94E7B411-E914-B81E-795F-92B7AA1F12FF}"/>
              </a:ext>
            </a:extLst>
          </p:cNvPr>
          <p:cNvGrpSpPr/>
          <p:nvPr/>
        </p:nvGrpSpPr>
        <p:grpSpPr>
          <a:xfrm>
            <a:off x="3869267" y="373800"/>
            <a:ext cx="7315201" cy="6101255"/>
            <a:chOff x="3869267" y="756745"/>
            <a:chExt cx="7315201" cy="6101255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9FB26D2A-2ECA-1F4B-7762-AC1007414C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5496"/>
            <a:stretch/>
          </p:blipFill>
          <p:spPr>
            <a:xfrm>
              <a:off x="3869267" y="756745"/>
              <a:ext cx="7315200" cy="3204939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2DF60A17-176F-1D71-C791-C80CEAC7D7C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869267" y="3961684"/>
              <a:ext cx="7315201" cy="2896316"/>
            </a:xfrm>
            <a:prstGeom prst="rect">
              <a:avLst/>
            </a:prstGeom>
          </p:spPr>
        </p:pic>
      </p:grpSp>
      <p:pic>
        <p:nvPicPr>
          <p:cNvPr id="5" name="音频 4">
            <a:extLst>
              <a:ext uri="{FF2B5EF4-FFF2-40B4-BE49-F238E27FC236}">
                <a16:creationId xmlns:a16="http://schemas.microsoft.com/office/drawing/2014/main" id="{1A9D5927-1906-7B72-65ED-EB3EF8560AC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620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516"/>
    </mc:Choice>
    <mc:Fallback xmlns="">
      <p:transition spd="slow" advTm="145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5AF6A4-E54A-34F9-BF9D-C2A88C76E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Problem 1 .8</a:t>
            </a:r>
            <a:br>
              <a:rPr kumimoji="1" lang="en-US" altLang="zh-CN" dirty="0"/>
            </a:br>
            <a:br>
              <a:rPr kumimoji="1" lang="en-US" altLang="zh-CN" dirty="0"/>
            </a:br>
            <a:r>
              <a:rPr kumimoji="1" lang="en-US" altLang="zh-CN" dirty="0"/>
              <a:t>Code</a:t>
            </a:r>
            <a:endParaRPr kumimoji="1"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3F69767-5307-9851-F42D-7C06A3226B2A}"/>
              </a:ext>
            </a:extLst>
          </p:cNvPr>
          <p:cNvSpPr txBox="1"/>
          <p:nvPr/>
        </p:nvSpPr>
        <p:spPr>
          <a:xfrm>
            <a:off x="3869268" y="1177659"/>
            <a:ext cx="7315200" cy="4493538"/>
          </a:xfrm>
          <a:prstGeom prst="rect">
            <a:avLst/>
          </a:prstGeom>
          <a:solidFill>
            <a:srgbClr val="2B2B2B"/>
          </a:solidFill>
        </p:spPr>
        <p:txBody>
          <a:bodyPr wrap="square">
            <a:spAutoFit/>
          </a:bodyPr>
          <a:lstStyle/>
          <a:p>
            <a:r>
              <a:rPr lang="en-US" altLang="zh-CN" sz="1100" b="0" i="1" dirty="0">
                <a:solidFill>
                  <a:srgbClr val="7F848E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# Initial conditions</a:t>
            </a:r>
            <a:endParaRPr lang="en-US" altLang="zh-CN" sz="1100" b="0" dirty="0">
              <a:solidFill>
                <a:srgbClr val="ABB2BF"/>
              </a:solidFill>
              <a:effectLst/>
              <a:highlight>
                <a:srgbClr val="282C34"/>
              </a:highlight>
              <a:latin typeface="Menlo" panose="020B0609030804020204" pitchFamily="49" charset="0"/>
            </a:endParaRPr>
          </a:p>
          <a:p>
            <a:r>
              <a:rPr lang="en-US" altLang="zh-CN" sz="1100" b="0" dirty="0" err="1">
                <a:solidFill>
                  <a:srgbClr val="E06C75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x_alpha</a:t>
            </a:r>
            <a:r>
              <a:rPr lang="en-US" altLang="zh-CN" sz="11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 </a:t>
            </a:r>
            <a:r>
              <a:rPr lang="en-US" altLang="zh-CN" sz="1100" b="0" dirty="0">
                <a:solidFill>
                  <a:srgbClr val="56B6C2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=</a:t>
            </a:r>
            <a:r>
              <a:rPr lang="en-US" altLang="zh-CN" sz="11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 </a:t>
            </a:r>
            <a:r>
              <a:rPr lang="en-US" altLang="zh-CN" sz="1100" b="0" dirty="0" err="1">
                <a:solidFill>
                  <a:srgbClr val="E5C07B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np</a:t>
            </a:r>
            <a:r>
              <a:rPr lang="en-US" altLang="zh-CN" sz="1100" b="0" dirty="0" err="1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.</a:t>
            </a:r>
            <a:r>
              <a:rPr lang="en-US" altLang="zh-CN" sz="1100" b="0" dirty="0" err="1">
                <a:solidFill>
                  <a:srgbClr val="61AFE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full</a:t>
            </a:r>
            <a:r>
              <a:rPr lang="en-US" altLang="zh-CN" sz="11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((</a:t>
            </a:r>
            <a:r>
              <a:rPr lang="en-US" altLang="zh-CN" sz="1100" b="0" dirty="0">
                <a:solidFill>
                  <a:srgbClr val="E5C07B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S</a:t>
            </a:r>
            <a:r>
              <a:rPr lang="en-US" altLang="zh-CN" sz="11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,), </a:t>
            </a:r>
            <a:r>
              <a:rPr lang="en-US" altLang="zh-CN" sz="1100" b="0" dirty="0">
                <a:solidFill>
                  <a:srgbClr val="D19A66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0.01</a:t>
            </a:r>
            <a:r>
              <a:rPr lang="en-US" altLang="zh-CN" sz="11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)</a:t>
            </a:r>
          </a:p>
          <a:p>
            <a:r>
              <a:rPr lang="en-US" altLang="zh-CN" sz="1100" b="0" dirty="0" err="1">
                <a:solidFill>
                  <a:srgbClr val="E06C75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x_alpha</a:t>
            </a:r>
            <a:r>
              <a:rPr lang="en-US" altLang="zh-CN" sz="11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[</a:t>
            </a:r>
            <a:r>
              <a:rPr lang="en-US" altLang="zh-CN" sz="1100" b="0" dirty="0">
                <a:solidFill>
                  <a:srgbClr val="D19A66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5</a:t>
            </a:r>
            <a:r>
              <a:rPr lang="en-US" altLang="zh-CN" sz="11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] </a:t>
            </a:r>
            <a:r>
              <a:rPr lang="en-US" altLang="zh-CN" sz="1100" b="0" dirty="0">
                <a:solidFill>
                  <a:srgbClr val="56B6C2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=</a:t>
            </a:r>
            <a:r>
              <a:rPr lang="en-US" altLang="zh-CN" sz="11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 </a:t>
            </a:r>
            <a:r>
              <a:rPr lang="en-US" altLang="zh-CN" sz="1100" b="0" dirty="0" err="1">
                <a:solidFill>
                  <a:srgbClr val="E06C75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x_alpha</a:t>
            </a:r>
            <a:r>
              <a:rPr lang="en-US" altLang="zh-CN" sz="11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[</a:t>
            </a:r>
            <a:r>
              <a:rPr lang="en-US" altLang="zh-CN" sz="1100" b="0" dirty="0">
                <a:solidFill>
                  <a:srgbClr val="D19A66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12</a:t>
            </a:r>
            <a:r>
              <a:rPr lang="en-US" altLang="zh-CN" sz="11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] </a:t>
            </a:r>
            <a:r>
              <a:rPr lang="en-US" altLang="zh-CN" sz="1100" b="0" dirty="0">
                <a:solidFill>
                  <a:srgbClr val="56B6C2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=</a:t>
            </a:r>
            <a:r>
              <a:rPr lang="en-US" altLang="zh-CN" sz="11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 </a:t>
            </a:r>
            <a:r>
              <a:rPr lang="en-US" altLang="zh-CN" sz="1100" b="0" dirty="0">
                <a:solidFill>
                  <a:srgbClr val="D19A66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0.01</a:t>
            </a:r>
            <a:r>
              <a:rPr lang="en-US" altLang="zh-CN" sz="11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 </a:t>
            </a:r>
            <a:r>
              <a:rPr lang="en-US" altLang="zh-CN" sz="1100" b="0" dirty="0">
                <a:solidFill>
                  <a:srgbClr val="56B6C2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*</a:t>
            </a:r>
            <a:r>
              <a:rPr lang="en-US" altLang="zh-CN" sz="11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 </a:t>
            </a:r>
            <a:r>
              <a:rPr lang="en-US" altLang="zh-CN" sz="1100" b="0" dirty="0">
                <a:solidFill>
                  <a:srgbClr val="D19A66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0.45</a:t>
            </a:r>
            <a:endParaRPr lang="en-US" altLang="zh-CN" sz="1100" b="0" dirty="0">
              <a:solidFill>
                <a:srgbClr val="ABB2BF"/>
              </a:solidFill>
              <a:effectLst/>
              <a:highlight>
                <a:srgbClr val="282C34"/>
              </a:highlight>
              <a:latin typeface="Menlo" panose="020B0609030804020204" pitchFamily="49" charset="0"/>
            </a:endParaRPr>
          </a:p>
          <a:p>
            <a:r>
              <a:rPr lang="en-US" altLang="zh-CN" sz="1100" b="0" dirty="0" err="1">
                <a:solidFill>
                  <a:srgbClr val="E06C75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x_alpha</a:t>
            </a:r>
            <a:r>
              <a:rPr lang="en-US" altLang="zh-CN" sz="11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[</a:t>
            </a:r>
            <a:r>
              <a:rPr lang="en-US" altLang="zh-CN" sz="1100" b="0" dirty="0">
                <a:solidFill>
                  <a:srgbClr val="D19A66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6</a:t>
            </a:r>
            <a:r>
              <a:rPr lang="en-US" altLang="zh-CN" sz="11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] </a:t>
            </a:r>
            <a:r>
              <a:rPr lang="en-US" altLang="zh-CN" sz="1100" b="0" dirty="0">
                <a:solidFill>
                  <a:srgbClr val="56B6C2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=</a:t>
            </a:r>
            <a:r>
              <a:rPr lang="en-US" altLang="zh-CN" sz="11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 </a:t>
            </a:r>
            <a:r>
              <a:rPr lang="en-US" altLang="zh-CN" sz="1100" b="0" dirty="0" err="1">
                <a:solidFill>
                  <a:srgbClr val="E06C75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x_alpha</a:t>
            </a:r>
            <a:r>
              <a:rPr lang="en-US" altLang="zh-CN" sz="11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[</a:t>
            </a:r>
            <a:r>
              <a:rPr lang="en-US" altLang="zh-CN" sz="1100" b="0" dirty="0">
                <a:solidFill>
                  <a:srgbClr val="D19A66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10</a:t>
            </a:r>
            <a:r>
              <a:rPr lang="en-US" altLang="zh-CN" sz="11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] </a:t>
            </a:r>
            <a:r>
              <a:rPr lang="en-US" altLang="zh-CN" sz="1100" b="0" dirty="0">
                <a:solidFill>
                  <a:srgbClr val="56B6C2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=</a:t>
            </a:r>
            <a:r>
              <a:rPr lang="en-US" altLang="zh-CN" sz="11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 </a:t>
            </a:r>
            <a:r>
              <a:rPr lang="en-US" altLang="zh-CN" sz="1100" b="0" dirty="0">
                <a:solidFill>
                  <a:srgbClr val="D19A66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0.15</a:t>
            </a:r>
            <a:r>
              <a:rPr lang="en-US" altLang="zh-CN" sz="11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 </a:t>
            </a:r>
            <a:r>
              <a:rPr lang="en-US" altLang="zh-CN" sz="1100" b="0" dirty="0">
                <a:solidFill>
                  <a:srgbClr val="56B6C2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*</a:t>
            </a:r>
            <a:r>
              <a:rPr lang="en-US" altLang="zh-CN" sz="11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 </a:t>
            </a:r>
            <a:r>
              <a:rPr lang="en-US" altLang="zh-CN" sz="1100" b="0" dirty="0">
                <a:solidFill>
                  <a:srgbClr val="D19A66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0.45</a:t>
            </a:r>
            <a:endParaRPr lang="en-US" altLang="zh-CN" sz="1100" b="0" dirty="0">
              <a:solidFill>
                <a:srgbClr val="ABB2BF"/>
              </a:solidFill>
              <a:effectLst/>
              <a:highlight>
                <a:srgbClr val="282C34"/>
              </a:highlight>
              <a:latin typeface="Menlo" panose="020B0609030804020204" pitchFamily="49" charset="0"/>
            </a:endParaRPr>
          </a:p>
          <a:p>
            <a:r>
              <a:rPr lang="en-US" altLang="zh-CN" sz="1100" b="0" dirty="0" err="1">
                <a:solidFill>
                  <a:srgbClr val="E06C75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x_alpha</a:t>
            </a:r>
            <a:r>
              <a:rPr lang="en-US" altLang="zh-CN" sz="11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[</a:t>
            </a:r>
            <a:r>
              <a:rPr lang="en-US" altLang="zh-CN" sz="1100" b="0" dirty="0">
                <a:solidFill>
                  <a:srgbClr val="D19A66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7</a:t>
            </a:r>
            <a:r>
              <a:rPr lang="en-US" altLang="zh-CN" sz="11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] </a:t>
            </a:r>
            <a:r>
              <a:rPr lang="en-US" altLang="zh-CN" sz="1100" b="0" dirty="0">
                <a:solidFill>
                  <a:srgbClr val="56B6C2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=</a:t>
            </a:r>
            <a:r>
              <a:rPr lang="en-US" altLang="zh-CN" sz="11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 </a:t>
            </a:r>
            <a:r>
              <a:rPr lang="en-US" altLang="zh-CN" sz="1100" b="0" dirty="0" err="1">
                <a:solidFill>
                  <a:srgbClr val="E06C75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x_alpha</a:t>
            </a:r>
            <a:r>
              <a:rPr lang="en-US" altLang="zh-CN" sz="11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[</a:t>
            </a:r>
            <a:r>
              <a:rPr lang="en-US" altLang="zh-CN" sz="1100" b="0" dirty="0">
                <a:solidFill>
                  <a:srgbClr val="D19A66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9</a:t>
            </a:r>
            <a:r>
              <a:rPr lang="en-US" altLang="zh-CN" sz="11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] </a:t>
            </a:r>
            <a:r>
              <a:rPr lang="en-US" altLang="zh-CN" sz="1100" b="0" dirty="0">
                <a:solidFill>
                  <a:srgbClr val="56B6C2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=</a:t>
            </a:r>
            <a:r>
              <a:rPr lang="en-US" altLang="zh-CN" sz="11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 </a:t>
            </a:r>
            <a:r>
              <a:rPr lang="en-US" altLang="zh-CN" sz="1100" b="0" dirty="0">
                <a:solidFill>
                  <a:srgbClr val="D19A66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0.05</a:t>
            </a:r>
            <a:r>
              <a:rPr lang="en-US" altLang="zh-CN" sz="11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 </a:t>
            </a:r>
            <a:r>
              <a:rPr lang="en-US" altLang="zh-CN" sz="1100" b="0" dirty="0">
                <a:solidFill>
                  <a:srgbClr val="56B6C2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*</a:t>
            </a:r>
            <a:r>
              <a:rPr lang="en-US" altLang="zh-CN" sz="11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 </a:t>
            </a:r>
            <a:r>
              <a:rPr lang="en-US" altLang="zh-CN" sz="1100" b="0" dirty="0">
                <a:solidFill>
                  <a:srgbClr val="D19A66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0.45</a:t>
            </a:r>
            <a:endParaRPr lang="en-US" altLang="zh-CN" sz="1100" b="0" dirty="0">
              <a:solidFill>
                <a:srgbClr val="ABB2BF"/>
              </a:solidFill>
              <a:effectLst/>
              <a:highlight>
                <a:srgbClr val="282C34"/>
              </a:highlight>
              <a:latin typeface="Menlo" panose="020B0609030804020204" pitchFamily="49" charset="0"/>
            </a:endParaRPr>
          </a:p>
          <a:p>
            <a:r>
              <a:rPr lang="en-US" altLang="zh-CN" sz="1100" b="0" dirty="0" err="1">
                <a:solidFill>
                  <a:srgbClr val="E06C75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x_alpha</a:t>
            </a:r>
            <a:r>
              <a:rPr lang="en-US" altLang="zh-CN" sz="11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[</a:t>
            </a:r>
            <a:r>
              <a:rPr lang="en-US" altLang="zh-CN" sz="1100" b="0" dirty="0">
                <a:solidFill>
                  <a:srgbClr val="D19A66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8</a:t>
            </a:r>
            <a:r>
              <a:rPr lang="en-US" altLang="zh-CN" sz="11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] </a:t>
            </a:r>
            <a:r>
              <a:rPr lang="en-US" altLang="zh-CN" sz="1100" b="0" dirty="0">
                <a:solidFill>
                  <a:srgbClr val="56B6C2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=</a:t>
            </a:r>
            <a:r>
              <a:rPr lang="en-US" altLang="zh-CN" sz="11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 </a:t>
            </a:r>
            <a:r>
              <a:rPr lang="en-US" altLang="zh-CN" sz="1100" b="0" dirty="0">
                <a:solidFill>
                  <a:srgbClr val="D19A66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0.3</a:t>
            </a:r>
            <a:r>
              <a:rPr lang="en-US" altLang="zh-CN" sz="11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 </a:t>
            </a:r>
            <a:r>
              <a:rPr lang="en-US" altLang="zh-CN" sz="1100" b="0" dirty="0">
                <a:solidFill>
                  <a:srgbClr val="56B6C2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*</a:t>
            </a:r>
            <a:r>
              <a:rPr lang="en-US" altLang="zh-CN" sz="11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 </a:t>
            </a:r>
            <a:r>
              <a:rPr lang="en-US" altLang="zh-CN" sz="1100" b="0" dirty="0">
                <a:solidFill>
                  <a:srgbClr val="D19A66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0.45</a:t>
            </a:r>
            <a:endParaRPr lang="en-US" altLang="zh-CN" sz="1100" b="0" dirty="0">
              <a:solidFill>
                <a:srgbClr val="ABB2BF"/>
              </a:solidFill>
              <a:effectLst/>
              <a:highlight>
                <a:srgbClr val="282C34"/>
              </a:highlight>
              <a:latin typeface="Menlo" panose="020B0609030804020204" pitchFamily="49" charset="0"/>
            </a:endParaRPr>
          </a:p>
          <a:p>
            <a:r>
              <a:rPr lang="en-US" altLang="zh-CN" sz="1100" b="0" dirty="0" err="1">
                <a:solidFill>
                  <a:srgbClr val="E06C75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x_alpha</a:t>
            </a:r>
            <a:r>
              <a:rPr lang="en-US" altLang="zh-CN" sz="11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[</a:t>
            </a:r>
            <a:r>
              <a:rPr lang="en-US" altLang="zh-CN" sz="1100" b="0" dirty="0">
                <a:solidFill>
                  <a:srgbClr val="D19A66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21</a:t>
            </a:r>
            <a:r>
              <a:rPr lang="en-US" altLang="zh-CN" sz="11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] </a:t>
            </a:r>
            <a:r>
              <a:rPr lang="en-US" altLang="zh-CN" sz="1100" b="0" dirty="0">
                <a:solidFill>
                  <a:srgbClr val="56B6C2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=</a:t>
            </a:r>
            <a:r>
              <a:rPr lang="en-US" altLang="zh-CN" sz="11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 </a:t>
            </a:r>
            <a:r>
              <a:rPr lang="en-US" altLang="zh-CN" sz="1100" b="0" dirty="0" err="1">
                <a:solidFill>
                  <a:srgbClr val="E06C75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x_alpha</a:t>
            </a:r>
            <a:r>
              <a:rPr lang="en-US" altLang="zh-CN" sz="11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[</a:t>
            </a:r>
            <a:r>
              <a:rPr lang="en-US" altLang="zh-CN" sz="1100" b="0" dirty="0">
                <a:solidFill>
                  <a:srgbClr val="D19A66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27</a:t>
            </a:r>
            <a:r>
              <a:rPr lang="en-US" altLang="zh-CN" sz="11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] </a:t>
            </a:r>
            <a:r>
              <a:rPr lang="en-US" altLang="zh-CN" sz="1100" b="0" dirty="0">
                <a:solidFill>
                  <a:srgbClr val="56B6C2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=</a:t>
            </a:r>
            <a:r>
              <a:rPr lang="en-US" altLang="zh-CN" sz="11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 </a:t>
            </a:r>
            <a:r>
              <a:rPr lang="en-US" altLang="zh-CN" sz="1100" b="0" dirty="0">
                <a:solidFill>
                  <a:srgbClr val="D19A66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0.005</a:t>
            </a:r>
            <a:r>
              <a:rPr lang="en-US" altLang="zh-CN" sz="11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 </a:t>
            </a:r>
            <a:r>
              <a:rPr lang="en-US" altLang="zh-CN" sz="1100" b="0" dirty="0">
                <a:solidFill>
                  <a:srgbClr val="56B6C2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*</a:t>
            </a:r>
            <a:r>
              <a:rPr lang="en-US" altLang="zh-CN" sz="11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 </a:t>
            </a:r>
            <a:r>
              <a:rPr lang="en-US" altLang="zh-CN" sz="1100" b="0" dirty="0">
                <a:solidFill>
                  <a:srgbClr val="D19A66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0.45</a:t>
            </a:r>
            <a:endParaRPr lang="en-US" altLang="zh-CN" sz="1100" b="0" dirty="0">
              <a:solidFill>
                <a:srgbClr val="ABB2BF"/>
              </a:solidFill>
              <a:effectLst/>
              <a:highlight>
                <a:srgbClr val="282C34"/>
              </a:highlight>
              <a:latin typeface="Menlo" panose="020B0609030804020204" pitchFamily="49" charset="0"/>
            </a:endParaRPr>
          </a:p>
          <a:p>
            <a:r>
              <a:rPr lang="en-US" altLang="zh-CN" sz="1100" b="0" dirty="0" err="1">
                <a:solidFill>
                  <a:srgbClr val="E06C75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x_alpha</a:t>
            </a:r>
            <a:r>
              <a:rPr lang="en-US" altLang="zh-CN" sz="11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[</a:t>
            </a:r>
            <a:r>
              <a:rPr lang="en-US" altLang="zh-CN" sz="1100" b="0" dirty="0">
                <a:solidFill>
                  <a:srgbClr val="D19A66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22</a:t>
            </a:r>
            <a:r>
              <a:rPr lang="en-US" altLang="zh-CN" sz="11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] </a:t>
            </a:r>
            <a:r>
              <a:rPr lang="en-US" altLang="zh-CN" sz="1100" b="0" dirty="0">
                <a:solidFill>
                  <a:srgbClr val="56B6C2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=</a:t>
            </a:r>
            <a:r>
              <a:rPr lang="en-US" altLang="zh-CN" sz="11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 </a:t>
            </a:r>
            <a:r>
              <a:rPr lang="en-US" altLang="zh-CN" sz="1100" b="0" dirty="0" err="1">
                <a:solidFill>
                  <a:srgbClr val="E06C75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x_alpha</a:t>
            </a:r>
            <a:r>
              <a:rPr lang="en-US" altLang="zh-CN" sz="11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[</a:t>
            </a:r>
            <a:r>
              <a:rPr lang="en-US" altLang="zh-CN" sz="1100" b="0" dirty="0">
                <a:solidFill>
                  <a:srgbClr val="D19A66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26</a:t>
            </a:r>
            <a:r>
              <a:rPr lang="en-US" altLang="zh-CN" sz="11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] </a:t>
            </a:r>
            <a:r>
              <a:rPr lang="en-US" altLang="zh-CN" sz="1100" b="0" dirty="0">
                <a:solidFill>
                  <a:srgbClr val="56B6C2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=</a:t>
            </a:r>
            <a:r>
              <a:rPr lang="en-US" altLang="zh-CN" sz="11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 </a:t>
            </a:r>
            <a:r>
              <a:rPr lang="en-US" altLang="zh-CN" sz="1100" b="0" dirty="0">
                <a:solidFill>
                  <a:srgbClr val="D19A66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0.07</a:t>
            </a:r>
            <a:r>
              <a:rPr lang="en-US" altLang="zh-CN" sz="11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 </a:t>
            </a:r>
            <a:r>
              <a:rPr lang="en-US" altLang="zh-CN" sz="1100" b="0" dirty="0">
                <a:solidFill>
                  <a:srgbClr val="56B6C2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*</a:t>
            </a:r>
            <a:r>
              <a:rPr lang="en-US" altLang="zh-CN" sz="11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 </a:t>
            </a:r>
            <a:r>
              <a:rPr lang="en-US" altLang="zh-CN" sz="1100" b="0" dirty="0">
                <a:solidFill>
                  <a:srgbClr val="D19A66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0.45</a:t>
            </a:r>
            <a:endParaRPr lang="en-US" altLang="zh-CN" sz="1100" b="0" dirty="0">
              <a:solidFill>
                <a:srgbClr val="ABB2BF"/>
              </a:solidFill>
              <a:effectLst/>
              <a:highlight>
                <a:srgbClr val="282C34"/>
              </a:highlight>
              <a:latin typeface="Menlo" panose="020B0609030804020204" pitchFamily="49" charset="0"/>
            </a:endParaRPr>
          </a:p>
          <a:p>
            <a:r>
              <a:rPr lang="en-US" altLang="zh-CN" sz="1100" b="0" dirty="0" err="1">
                <a:solidFill>
                  <a:srgbClr val="E06C75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x_alpha</a:t>
            </a:r>
            <a:r>
              <a:rPr lang="en-US" altLang="zh-CN" sz="11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[</a:t>
            </a:r>
            <a:r>
              <a:rPr lang="en-US" altLang="zh-CN" sz="1100" b="0" dirty="0">
                <a:solidFill>
                  <a:srgbClr val="D19A66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23</a:t>
            </a:r>
            <a:r>
              <a:rPr lang="en-US" altLang="zh-CN" sz="11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] </a:t>
            </a:r>
            <a:r>
              <a:rPr lang="en-US" altLang="zh-CN" sz="1100" b="0" dirty="0">
                <a:solidFill>
                  <a:srgbClr val="56B6C2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=</a:t>
            </a:r>
            <a:r>
              <a:rPr lang="en-US" altLang="zh-CN" sz="11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 </a:t>
            </a:r>
            <a:r>
              <a:rPr lang="en-US" altLang="zh-CN" sz="1100" b="0" dirty="0" err="1">
                <a:solidFill>
                  <a:srgbClr val="E06C75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x_alpha</a:t>
            </a:r>
            <a:r>
              <a:rPr lang="en-US" altLang="zh-CN" sz="11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[</a:t>
            </a:r>
            <a:r>
              <a:rPr lang="en-US" altLang="zh-CN" sz="1100" b="0" dirty="0">
                <a:solidFill>
                  <a:srgbClr val="D19A66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25</a:t>
            </a:r>
            <a:r>
              <a:rPr lang="en-US" altLang="zh-CN" sz="11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] </a:t>
            </a:r>
            <a:r>
              <a:rPr lang="en-US" altLang="zh-CN" sz="1100" b="0" dirty="0">
                <a:solidFill>
                  <a:srgbClr val="56B6C2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=</a:t>
            </a:r>
            <a:r>
              <a:rPr lang="en-US" altLang="zh-CN" sz="11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 </a:t>
            </a:r>
            <a:r>
              <a:rPr lang="en-US" altLang="zh-CN" sz="1100" b="0" dirty="0">
                <a:solidFill>
                  <a:srgbClr val="D19A66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0.015</a:t>
            </a:r>
            <a:r>
              <a:rPr lang="en-US" altLang="zh-CN" sz="11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 </a:t>
            </a:r>
            <a:r>
              <a:rPr lang="en-US" altLang="zh-CN" sz="1100" b="0" dirty="0">
                <a:solidFill>
                  <a:srgbClr val="56B6C2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*</a:t>
            </a:r>
            <a:r>
              <a:rPr lang="en-US" altLang="zh-CN" sz="11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 </a:t>
            </a:r>
            <a:r>
              <a:rPr lang="en-US" altLang="zh-CN" sz="1100" b="0" dirty="0">
                <a:solidFill>
                  <a:srgbClr val="D19A66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0.45</a:t>
            </a:r>
            <a:endParaRPr lang="en-US" altLang="zh-CN" sz="1100" b="0" dirty="0">
              <a:solidFill>
                <a:srgbClr val="ABB2BF"/>
              </a:solidFill>
              <a:effectLst/>
              <a:highlight>
                <a:srgbClr val="282C34"/>
              </a:highlight>
              <a:latin typeface="Menlo" panose="020B0609030804020204" pitchFamily="49" charset="0"/>
            </a:endParaRPr>
          </a:p>
          <a:p>
            <a:r>
              <a:rPr lang="en-US" altLang="zh-CN" sz="1100" b="0" dirty="0" err="1">
                <a:solidFill>
                  <a:srgbClr val="E06C75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x_alpha</a:t>
            </a:r>
            <a:r>
              <a:rPr lang="en-US" altLang="zh-CN" sz="11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[</a:t>
            </a:r>
            <a:r>
              <a:rPr lang="en-US" altLang="zh-CN" sz="1100" b="0" dirty="0">
                <a:solidFill>
                  <a:srgbClr val="D19A66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24</a:t>
            </a:r>
            <a:r>
              <a:rPr lang="en-US" altLang="zh-CN" sz="11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] </a:t>
            </a:r>
            <a:r>
              <a:rPr lang="en-US" altLang="zh-CN" sz="1100" b="0" dirty="0">
                <a:solidFill>
                  <a:srgbClr val="56B6C2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=</a:t>
            </a:r>
            <a:r>
              <a:rPr lang="en-US" altLang="zh-CN" sz="11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 </a:t>
            </a:r>
            <a:r>
              <a:rPr lang="en-US" altLang="zh-CN" sz="1100" b="0" dirty="0">
                <a:solidFill>
                  <a:srgbClr val="D19A66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0.1</a:t>
            </a:r>
            <a:r>
              <a:rPr lang="en-US" altLang="zh-CN" sz="11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 </a:t>
            </a:r>
            <a:r>
              <a:rPr lang="en-US" altLang="zh-CN" sz="1100" b="0" dirty="0">
                <a:solidFill>
                  <a:srgbClr val="56B6C2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*</a:t>
            </a:r>
            <a:r>
              <a:rPr lang="en-US" altLang="zh-CN" sz="11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 </a:t>
            </a:r>
            <a:r>
              <a:rPr lang="en-US" altLang="zh-CN" sz="1100" b="0" dirty="0">
                <a:solidFill>
                  <a:srgbClr val="D19A66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0.45</a:t>
            </a:r>
          </a:p>
          <a:p>
            <a:endParaRPr lang="en-US" altLang="zh-CN" sz="1100" dirty="0">
              <a:solidFill>
                <a:srgbClr val="D19A66"/>
              </a:solidFill>
              <a:highlight>
                <a:srgbClr val="282C34"/>
              </a:highlight>
              <a:latin typeface="Menlo" panose="020B0609030804020204" pitchFamily="49" charset="0"/>
            </a:endParaRPr>
          </a:p>
          <a:p>
            <a:r>
              <a:rPr lang="en-US" altLang="zh-CN" sz="1100" dirty="0">
                <a:solidFill>
                  <a:srgbClr val="D19A66"/>
                </a:solidFill>
                <a:highlight>
                  <a:srgbClr val="282C34"/>
                </a:highlight>
                <a:latin typeface="Menlo" panose="020B0609030804020204" pitchFamily="49" charset="0"/>
              </a:rPr>
              <a:t>...</a:t>
            </a:r>
          </a:p>
          <a:p>
            <a:endParaRPr lang="en-US" altLang="zh-CN" sz="1100" b="0" dirty="0">
              <a:solidFill>
                <a:srgbClr val="D19A66"/>
              </a:solidFill>
              <a:effectLst/>
              <a:highlight>
                <a:srgbClr val="282C34"/>
              </a:highlight>
              <a:latin typeface="Menlo" panose="020B0609030804020204" pitchFamily="49" charset="0"/>
            </a:endParaRPr>
          </a:p>
          <a:p>
            <a:br>
              <a:rPr lang="en-US" altLang="zh-CN" sz="11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</a:br>
            <a:r>
              <a:rPr lang="en-US" altLang="zh-CN" sz="1100" b="0" i="1" dirty="0">
                <a:solidFill>
                  <a:srgbClr val="7F848E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# Plot 3D</a:t>
            </a:r>
            <a:endParaRPr lang="en-US" altLang="zh-CN" sz="1100" b="0" dirty="0">
              <a:solidFill>
                <a:srgbClr val="ABB2BF"/>
              </a:solidFill>
              <a:effectLst/>
              <a:highlight>
                <a:srgbClr val="282C34"/>
              </a:highlight>
              <a:latin typeface="Menlo" panose="020B0609030804020204" pitchFamily="49" charset="0"/>
            </a:endParaRPr>
          </a:p>
          <a:p>
            <a:r>
              <a:rPr lang="en-US" altLang="zh-CN" sz="1100" b="0" dirty="0">
                <a:solidFill>
                  <a:srgbClr val="E06C75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fig</a:t>
            </a:r>
            <a:r>
              <a:rPr lang="en-US" altLang="zh-CN" sz="11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 </a:t>
            </a:r>
            <a:r>
              <a:rPr lang="en-US" altLang="zh-CN" sz="1100" b="0" dirty="0">
                <a:solidFill>
                  <a:srgbClr val="56B6C2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=</a:t>
            </a:r>
            <a:r>
              <a:rPr lang="en-US" altLang="zh-CN" sz="11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 </a:t>
            </a:r>
            <a:r>
              <a:rPr lang="en-US" altLang="zh-CN" sz="1100" b="0" dirty="0" err="1">
                <a:solidFill>
                  <a:srgbClr val="E5C07B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plt</a:t>
            </a:r>
            <a:r>
              <a:rPr lang="en-US" altLang="zh-CN" sz="1100" b="0" dirty="0" err="1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.</a:t>
            </a:r>
            <a:r>
              <a:rPr lang="en-US" altLang="zh-CN" sz="1100" b="0" dirty="0" err="1">
                <a:solidFill>
                  <a:srgbClr val="61AFE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figure</a:t>
            </a:r>
            <a:r>
              <a:rPr lang="en-US" altLang="zh-CN" sz="11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(</a:t>
            </a:r>
            <a:r>
              <a:rPr lang="en-US" altLang="zh-CN" sz="1100" b="0" i="1" dirty="0">
                <a:solidFill>
                  <a:srgbClr val="E06C75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dpi</a:t>
            </a:r>
            <a:r>
              <a:rPr lang="en-US" altLang="zh-CN" sz="1100" b="0" dirty="0">
                <a:solidFill>
                  <a:srgbClr val="56B6C2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=</a:t>
            </a:r>
            <a:r>
              <a:rPr lang="en-US" altLang="zh-CN" sz="1100" b="0" dirty="0">
                <a:solidFill>
                  <a:srgbClr val="D19A66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300</a:t>
            </a:r>
            <a:r>
              <a:rPr lang="en-US" altLang="zh-CN" sz="11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)</a:t>
            </a:r>
          </a:p>
          <a:p>
            <a:r>
              <a:rPr lang="en-US" altLang="zh-CN" sz="1100" b="0" dirty="0">
                <a:solidFill>
                  <a:srgbClr val="E06C75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ax</a:t>
            </a:r>
            <a:r>
              <a:rPr lang="en-US" altLang="zh-CN" sz="11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 </a:t>
            </a:r>
            <a:r>
              <a:rPr lang="en-US" altLang="zh-CN" sz="1100" b="0" dirty="0">
                <a:solidFill>
                  <a:srgbClr val="56B6C2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=</a:t>
            </a:r>
            <a:r>
              <a:rPr lang="en-US" altLang="zh-CN" sz="11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 </a:t>
            </a:r>
            <a:r>
              <a:rPr lang="en-US" altLang="zh-CN" sz="1100" b="0" dirty="0" err="1">
                <a:solidFill>
                  <a:srgbClr val="E06C75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fig</a:t>
            </a:r>
            <a:r>
              <a:rPr lang="en-US" altLang="zh-CN" sz="1100" b="0" dirty="0" err="1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.</a:t>
            </a:r>
            <a:r>
              <a:rPr lang="en-US" altLang="zh-CN" sz="1100" b="0" dirty="0" err="1">
                <a:solidFill>
                  <a:srgbClr val="61AFE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add_subplot</a:t>
            </a:r>
            <a:r>
              <a:rPr lang="en-US" altLang="zh-CN" sz="11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(</a:t>
            </a:r>
            <a:r>
              <a:rPr lang="en-US" altLang="zh-CN" sz="1100" b="0" i="1" dirty="0">
                <a:solidFill>
                  <a:srgbClr val="E06C75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projection</a:t>
            </a:r>
            <a:r>
              <a:rPr lang="en-US" altLang="zh-CN" sz="1100" b="0" dirty="0">
                <a:solidFill>
                  <a:srgbClr val="56B6C2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=</a:t>
            </a:r>
            <a:r>
              <a:rPr lang="en-US" altLang="zh-CN" sz="1100" b="0" dirty="0">
                <a:solidFill>
                  <a:srgbClr val="98C379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"3d"</a:t>
            </a:r>
            <a:r>
              <a:rPr lang="en-US" altLang="zh-CN" sz="11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)</a:t>
            </a:r>
          </a:p>
          <a:p>
            <a:r>
              <a:rPr lang="en-US" altLang="zh-CN" sz="1100" b="0" dirty="0">
                <a:solidFill>
                  <a:srgbClr val="C678DD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for</a:t>
            </a:r>
            <a:r>
              <a:rPr lang="en-US" altLang="zh-CN" sz="11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 </a:t>
            </a:r>
            <a:r>
              <a:rPr lang="en-US" altLang="zh-CN" sz="1100" b="0" dirty="0" err="1">
                <a:solidFill>
                  <a:srgbClr val="E06C75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i</a:t>
            </a:r>
            <a:r>
              <a:rPr lang="en-US" altLang="zh-CN" sz="11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 </a:t>
            </a:r>
            <a:r>
              <a:rPr lang="en-US" altLang="zh-CN" sz="1100" b="0" dirty="0">
                <a:solidFill>
                  <a:srgbClr val="C678DD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in</a:t>
            </a:r>
            <a:r>
              <a:rPr lang="en-US" altLang="zh-CN" sz="11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 [</a:t>
            </a:r>
            <a:r>
              <a:rPr lang="en-US" altLang="zh-CN" sz="1100" b="0" dirty="0">
                <a:solidFill>
                  <a:srgbClr val="D19A66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240</a:t>
            </a:r>
            <a:r>
              <a:rPr lang="en-US" altLang="zh-CN" sz="11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, </a:t>
            </a:r>
            <a:r>
              <a:rPr lang="en-US" altLang="zh-CN" sz="1100" b="0" dirty="0">
                <a:solidFill>
                  <a:srgbClr val="D19A66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180</a:t>
            </a:r>
            <a:r>
              <a:rPr lang="en-US" altLang="zh-CN" sz="11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, </a:t>
            </a:r>
            <a:r>
              <a:rPr lang="en-US" altLang="zh-CN" sz="1100" b="0" dirty="0">
                <a:solidFill>
                  <a:srgbClr val="D19A66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120</a:t>
            </a:r>
            <a:r>
              <a:rPr lang="en-US" altLang="zh-CN" sz="11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, </a:t>
            </a:r>
            <a:r>
              <a:rPr lang="en-US" altLang="zh-CN" sz="1100" b="0" dirty="0">
                <a:solidFill>
                  <a:srgbClr val="D19A66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60</a:t>
            </a:r>
            <a:r>
              <a:rPr lang="en-US" altLang="zh-CN" sz="11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, </a:t>
            </a:r>
            <a:r>
              <a:rPr lang="en-US" altLang="zh-CN" sz="1100" b="0" dirty="0">
                <a:solidFill>
                  <a:srgbClr val="D19A66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1</a:t>
            </a:r>
            <a:r>
              <a:rPr lang="en-US" altLang="zh-CN" sz="11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]:</a:t>
            </a:r>
          </a:p>
          <a:p>
            <a:r>
              <a:rPr lang="en-US" altLang="zh-CN" sz="1100" b="0" dirty="0" err="1">
                <a:solidFill>
                  <a:srgbClr val="E06C75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ax</a:t>
            </a:r>
            <a:r>
              <a:rPr lang="en-US" altLang="zh-CN" sz="1100" b="0" dirty="0" err="1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.</a:t>
            </a:r>
            <a:r>
              <a:rPr lang="en-US" altLang="zh-CN" sz="1100" b="0" dirty="0" err="1">
                <a:solidFill>
                  <a:srgbClr val="61AFE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plot</a:t>
            </a:r>
            <a:r>
              <a:rPr lang="en-US" altLang="zh-CN" sz="11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(</a:t>
            </a:r>
            <a:r>
              <a:rPr lang="en-US" altLang="zh-CN" sz="1100" b="0" dirty="0">
                <a:solidFill>
                  <a:srgbClr val="E06C75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alpha</a:t>
            </a:r>
            <a:r>
              <a:rPr lang="en-US" altLang="zh-CN" sz="11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, </a:t>
            </a:r>
            <a:r>
              <a:rPr lang="en-US" altLang="zh-CN" sz="1100" b="0" dirty="0" err="1">
                <a:solidFill>
                  <a:srgbClr val="E06C75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i</a:t>
            </a:r>
            <a:r>
              <a:rPr lang="en-US" altLang="zh-CN" sz="11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 </a:t>
            </a:r>
            <a:r>
              <a:rPr lang="en-US" altLang="zh-CN" sz="1100" b="0" dirty="0">
                <a:solidFill>
                  <a:srgbClr val="56B6C2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*</a:t>
            </a:r>
            <a:r>
              <a:rPr lang="en-US" altLang="zh-CN" sz="11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 </a:t>
            </a:r>
            <a:r>
              <a:rPr lang="en-US" altLang="zh-CN" sz="1100" b="0" dirty="0" err="1">
                <a:solidFill>
                  <a:srgbClr val="E5C07B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np</a:t>
            </a:r>
            <a:r>
              <a:rPr lang="en-US" altLang="zh-CN" sz="1100" b="0" dirty="0" err="1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.</a:t>
            </a:r>
            <a:r>
              <a:rPr lang="en-US" altLang="zh-CN" sz="1100" b="0" dirty="0" err="1">
                <a:solidFill>
                  <a:srgbClr val="61AFE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ones</a:t>
            </a:r>
            <a:r>
              <a:rPr lang="en-US" altLang="zh-CN" sz="11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(</a:t>
            </a:r>
            <a:r>
              <a:rPr lang="en-US" altLang="zh-CN" sz="1100" b="0" dirty="0">
                <a:solidFill>
                  <a:srgbClr val="E5C07B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S</a:t>
            </a:r>
            <a:r>
              <a:rPr lang="en-US" altLang="zh-CN" sz="11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), </a:t>
            </a:r>
            <a:r>
              <a:rPr lang="en-US" altLang="zh-CN" sz="1100" b="0" dirty="0" err="1">
                <a:solidFill>
                  <a:srgbClr val="E06C75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xpoints</a:t>
            </a:r>
            <a:r>
              <a:rPr lang="en-US" altLang="zh-CN" sz="11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[:, </a:t>
            </a:r>
            <a:r>
              <a:rPr lang="en-US" altLang="zh-CN" sz="1100" b="0" dirty="0">
                <a:solidFill>
                  <a:srgbClr val="E5C07B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int</a:t>
            </a:r>
            <a:r>
              <a:rPr lang="en-US" altLang="zh-CN" sz="11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(</a:t>
            </a:r>
            <a:r>
              <a:rPr lang="en-US" altLang="zh-CN" sz="1100" b="0" dirty="0" err="1">
                <a:solidFill>
                  <a:srgbClr val="E06C75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i</a:t>
            </a:r>
            <a:r>
              <a:rPr lang="en-US" altLang="zh-CN" sz="11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 </a:t>
            </a:r>
            <a:r>
              <a:rPr lang="en-US" altLang="zh-CN" sz="1100" b="0" dirty="0">
                <a:solidFill>
                  <a:srgbClr val="56B6C2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/</a:t>
            </a:r>
            <a:r>
              <a:rPr lang="en-US" altLang="zh-CN" sz="11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 </a:t>
            </a:r>
            <a:r>
              <a:rPr lang="en-US" altLang="zh-CN" sz="1100" b="0" dirty="0">
                <a:solidFill>
                  <a:srgbClr val="E06C75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h</a:t>
            </a:r>
            <a:r>
              <a:rPr lang="en-US" altLang="zh-CN" sz="11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 </a:t>
            </a:r>
            <a:r>
              <a:rPr lang="en-US" altLang="zh-CN" sz="1100" b="0" dirty="0">
                <a:solidFill>
                  <a:srgbClr val="56B6C2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-</a:t>
            </a:r>
            <a:r>
              <a:rPr lang="en-US" altLang="zh-CN" sz="11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 </a:t>
            </a:r>
            <a:r>
              <a:rPr lang="en-US" altLang="zh-CN" sz="1100" b="0" dirty="0">
                <a:solidFill>
                  <a:srgbClr val="D19A66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1</a:t>
            </a:r>
            <a:r>
              <a:rPr lang="en-US" altLang="zh-CN" sz="11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)])</a:t>
            </a:r>
          </a:p>
          <a:p>
            <a:r>
              <a:rPr lang="en-US" altLang="zh-CN" sz="1100" b="0" dirty="0" err="1">
                <a:solidFill>
                  <a:srgbClr val="E06C75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ax</a:t>
            </a:r>
            <a:r>
              <a:rPr lang="en-US" altLang="zh-CN" sz="1100" b="0" dirty="0" err="1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.</a:t>
            </a:r>
            <a:r>
              <a:rPr lang="en-US" altLang="zh-CN" sz="1100" b="0" dirty="0" err="1">
                <a:solidFill>
                  <a:srgbClr val="61AFE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set_xlabel</a:t>
            </a:r>
            <a:r>
              <a:rPr lang="en-US" altLang="zh-CN" sz="11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(</a:t>
            </a:r>
            <a:r>
              <a:rPr lang="en-US" altLang="zh-CN" sz="1100" b="0" dirty="0">
                <a:solidFill>
                  <a:srgbClr val="C678DD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r</a:t>
            </a:r>
            <a:r>
              <a:rPr lang="en-US" altLang="zh-CN" sz="1100" b="0" dirty="0">
                <a:solidFill>
                  <a:srgbClr val="E06C75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"$</a:t>
            </a:r>
            <a:r>
              <a:rPr lang="en-US" altLang="zh-CN" sz="1100" b="0" dirty="0">
                <a:solidFill>
                  <a:srgbClr val="56B6C2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\a</a:t>
            </a:r>
            <a:r>
              <a:rPr lang="en-US" altLang="zh-CN" sz="1100" b="0" dirty="0">
                <a:solidFill>
                  <a:srgbClr val="E06C75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lpha$"</a:t>
            </a:r>
            <a:r>
              <a:rPr lang="en-US" altLang="zh-CN" sz="11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)</a:t>
            </a:r>
          </a:p>
          <a:p>
            <a:r>
              <a:rPr lang="en-US" altLang="zh-CN" sz="1100" b="0" dirty="0" err="1">
                <a:solidFill>
                  <a:srgbClr val="E06C75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ax</a:t>
            </a:r>
            <a:r>
              <a:rPr lang="en-US" altLang="zh-CN" sz="1100" b="0" dirty="0" err="1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.</a:t>
            </a:r>
            <a:r>
              <a:rPr lang="en-US" altLang="zh-CN" sz="1100" b="0" dirty="0" err="1">
                <a:solidFill>
                  <a:srgbClr val="61AFE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set_ylabel</a:t>
            </a:r>
            <a:r>
              <a:rPr lang="en-US" altLang="zh-CN" sz="11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(</a:t>
            </a:r>
            <a:r>
              <a:rPr lang="en-US" altLang="zh-CN" sz="1100" b="0" dirty="0">
                <a:solidFill>
                  <a:srgbClr val="98C379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"Time"</a:t>
            </a:r>
            <a:r>
              <a:rPr lang="en-US" altLang="zh-CN" sz="11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)</a:t>
            </a:r>
          </a:p>
          <a:p>
            <a:r>
              <a:rPr lang="en-US" altLang="zh-CN" sz="1100" b="0" dirty="0" err="1">
                <a:solidFill>
                  <a:srgbClr val="E06C75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ax</a:t>
            </a:r>
            <a:r>
              <a:rPr lang="en-US" altLang="zh-CN" sz="1100" b="0" dirty="0" err="1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.</a:t>
            </a:r>
            <a:r>
              <a:rPr lang="en-US" altLang="zh-CN" sz="1100" b="0" dirty="0" err="1">
                <a:solidFill>
                  <a:srgbClr val="61AFE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set_zlabel</a:t>
            </a:r>
            <a:r>
              <a:rPr lang="en-US" altLang="zh-CN" sz="11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(</a:t>
            </a:r>
            <a:r>
              <a:rPr lang="en-US" altLang="zh-CN" sz="1100" b="0" dirty="0" err="1">
                <a:solidFill>
                  <a:srgbClr val="C678DD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r</a:t>
            </a:r>
            <a:r>
              <a:rPr lang="en-US" altLang="zh-CN" sz="1100" b="0" dirty="0" err="1">
                <a:solidFill>
                  <a:srgbClr val="E06C75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"$x</a:t>
            </a:r>
            <a:r>
              <a:rPr lang="en-US" altLang="zh-CN" sz="1100" b="0" dirty="0">
                <a:solidFill>
                  <a:srgbClr val="E06C75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_{</a:t>
            </a:r>
            <a:r>
              <a:rPr lang="en-US" altLang="zh-CN" sz="1100" b="0" dirty="0">
                <a:solidFill>
                  <a:srgbClr val="56B6C2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\a</a:t>
            </a:r>
            <a:r>
              <a:rPr lang="en-US" altLang="zh-CN" sz="1100" b="0" dirty="0">
                <a:solidFill>
                  <a:srgbClr val="E06C75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lpha}$"</a:t>
            </a:r>
            <a:r>
              <a:rPr lang="en-US" altLang="zh-CN" sz="11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)</a:t>
            </a:r>
          </a:p>
          <a:p>
            <a:r>
              <a:rPr lang="en-US" altLang="zh-CN" sz="1100" b="0" dirty="0" err="1">
                <a:solidFill>
                  <a:srgbClr val="E06C75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ax</a:t>
            </a:r>
            <a:r>
              <a:rPr lang="en-US" altLang="zh-CN" sz="1100" b="0" dirty="0" err="1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.</a:t>
            </a:r>
            <a:r>
              <a:rPr lang="en-US" altLang="zh-CN" sz="1100" b="0" dirty="0" err="1">
                <a:solidFill>
                  <a:srgbClr val="61AFE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set_yticks</a:t>
            </a:r>
            <a:r>
              <a:rPr lang="en-US" altLang="zh-CN" sz="11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([</a:t>
            </a:r>
            <a:r>
              <a:rPr lang="en-US" altLang="zh-CN" sz="1100" b="0" dirty="0">
                <a:solidFill>
                  <a:srgbClr val="D19A66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1</a:t>
            </a:r>
            <a:r>
              <a:rPr lang="en-US" altLang="zh-CN" sz="11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, </a:t>
            </a:r>
            <a:r>
              <a:rPr lang="en-US" altLang="zh-CN" sz="1100" b="0" dirty="0">
                <a:solidFill>
                  <a:srgbClr val="D19A66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60</a:t>
            </a:r>
            <a:r>
              <a:rPr lang="en-US" altLang="zh-CN" sz="11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, </a:t>
            </a:r>
            <a:r>
              <a:rPr lang="en-US" altLang="zh-CN" sz="1100" b="0" dirty="0">
                <a:solidFill>
                  <a:srgbClr val="D19A66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120</a:t>
            </a:r>
            <a:r>
              <a:rPr lang="en-US" altLang="zh-CN" sz="11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, </a:t>
            </a:r>
            <a:r>
              <a:rPr lang="en-US" altLang="zh-CN" sz="1100" b="0" dirty="0">
                <a:solidFill>
                  <a:srgbClr val="D19A66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180</a:t>
            </a:r>
            <a:r>
              <a:rPr lang="en-US" altLang="zh-CN" sz="11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, </a:t>
            </a:r>
            <a:r>
              <a:rPr lang="en-US" altLang="zh-CN" sz="1100" b="0" dirty="0">
                <a:solidFill>
                  <a:srgbClr val="D19A66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240</a:t>
            </a:r>
            <a:r>
              <a:rPr lang="en-US" altLang="zh-CN" sz="11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])</a:t>
            </a:r>
          </a:p>
          <a:p>
            <a:r>
              <a:rPr lang="en-US" altLang="zh-CN" sz="1100" b="0" dirty="0" err="1">
                <a:solidFill>
                  <a:srgbClr val="E5C07B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plt</a:t>
            </a:r>
            <a:r>
              <a:rPr lang="en-US" altLang="zh-CN" sz="1100" b="0" dirty="0" err="1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.</a:t>
            </a:r>
            <a:r>
              <a:rPr lang="en-US" altLang="zh-CN" sz="1100" b="0" dirty="0" err="1">
                <a:solidFill>
                  <a:srgbClr val="61AFE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title</a:t>
            </a:r>
            <a:r>
              <a:rPr lang="en-US" altLang="zh-CN" sz="11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(</a:t>
            </a:r>
            <a:r>
              <a:rPr lang="en-US" altLang="zh-CN" sz="1100" b="0" dirty="0" err="1">
                <a:solidFill>
                  <a:srgbClr val="C678DD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f</a:t>
            </a:r>
            <a:r>
              <a:rPr lang="en-US" altLang="zh-CN" sz="1100" b="0" dirty="0" err="1">
                <a:solidFill>
                  <a:srgbClr val="98C379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"Solitary</a:t>
            </a:r>
            <a:r>
              <a:rPr lang="en-US" altLang="zh-CN" sz="1100" b="0" dirty="0">
                <a:solidFill>
                  <a:srgbClr val="98C379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 Wave (skewness = </a:t>
            </a:r>
            <a:r>
              <a:rPr lang="en-US" altLang="zh-CN" sz="1100" b="0" dirty="0">
                <a:solidFill>
                  <a:srgbClr val="D19A66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{</a:t>
            </a:r>
            <a:r>
              <a:rPr lang="en-US" altLang="zh-CN" sz="1100" b="0" dirty="0">
                <a:solidFill>
                  <a:srgbClr val="E06C75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r_2</a:t>
            </a:r>
            <a:r>
              <a:rPr lang="en-US" altLang="zh-CN" sz="1100" b="0" dirty="0">
                <a:solidFill>
                  <a:srgbClr val="D19A66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}</a:t>
            </a:r>
            <a:r>
              <a:rPr lang="en-US" altLang="zh-CN" sz="1100" b="0" dirty="0">
                <a:solidFill>
                  <a:srgbClr val="98C379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)"</a:t>
            </a:r>
            <a:r>
              <a:rPr lang="en-US" altLang="zh-CN" sz="11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)</a:t>
            </a:r>
          </a:p>
          <a:p>
            <a:r>
              <a:rPr lang="en-US" altLang="zh-CN" sz="1100" b="0" dirty="0" err="1">
                <a:solidFill>
                  <a:srgbClr val="E5C07B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plt</a:t>
            </a:r>
            <a:r>
              <a:rPr lang="en-US" altLang="zh-CN" sz="1100" b="0" dirty="0" err="1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.</a:t>
            </a:r>
            <a:r>
              <a:rPr lang="en-US" altLang="zh-CN" sz="1100" b="0" dirty="0" err="1">
                <a:solidFill>
                  <a:srgbClr val="61AFE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savefig</a:t>
            </a:r>
            <a:r>
              <a:rPr lang="en-US" altLang="zh-CN" sz="11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(</a:t>
            </a:r>
            <a:r>
              <a:rPr lang="en-US" altLang="zh-CN" sz="1100" b="0" dirty="0">
                <a:solidFill>
                  <a:srgbClr val="C678DD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f</a:t>
            </a:r>
            <a:r>
              <a:rPr lang="en-US" altLang="zh-CN" sz="1100" b="0" dirty="0">
                <a:solidFill>
                  <a:srgbClr val="98C379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"./Graph/</a:t>
            </a:r>
            <a:r>
              <a:rPr lang="en-US" altLang="zh-CN" sz="1100" b="0" dirty="0" err="1">
                <a:solidFill>
                  <a:srgbClr val="98C379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solitary_waves</a:t>
            </a:r>
            <a:r>
              <a:rPr lang="en-US" altLang="zh-CN" sz="1100" b="0" dirty="0">
                <a:solidFill>
                  <a:srgbClr val="98C379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_</a:t>
            </a:r>
            <a:r>
              <a:rPr lang="en-US" altLang="zh-CN" sz="1100" b="0" dirty="0">
                <a:solidFill>
                  <a:srgbClr val="D19A66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{</a:t>
            </a:r>
            <a:r>
              <a:rPr lang="en-US" altLang="zh-CN" sz="1100" b="0" dirty="0">
                <a:solidFill>
                  <a:srgbClr val="E06C75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r_2</a:t>
            </a:r>
            <a:r>
              <a:rPr lang="en-US" altLang="zh-CN" sz="1100" b="0" dirty="0">
                <a:solidFill>
                  <a:srgbClr val="D19A66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}</a:t>
            </a:r>
            <a:r>
              <a:rPr lang="en-US" altLang="zh-CN" sz="1100" b="0" dirty="0">
                <a:solidFill>
                  <a:srgbClr val="98C379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.</a:t>
            </a:r>
            <a:r>
              <a:rPr lang="en-US" altLang="zh-CN" sz="1100" b="0" dirty="0" err="1">
                <a:solidFill>
                  <a:srgbClr val="98C379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png</a:t>
            </a:r>
            <a:r>
              <a:rPr lang="en-US" altLang="zh-CN" sz="1100" b="0" dirty="0">
                <a:solidFill>
                  <a:srgbClr val="98C379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"</a:t>
            </a:r>
            <a:r>
              <a:rPr lang="en-US" altLang="zh-CN" sz="11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)</a:t>
            </a:r>
          </a:p>
        </p:txBody>
      </p:sp>
      <p:pic>
        <p:nvPicPr>
          <p:cNvPr id="4" name="音频 3">
            <a:extLst>
              <a:ext uri="{FF2B5EF4-FFF2-40B4-BE49-F238E27FC236}">
                <a16:creationId xmlns:a16="http://schemas.microsoft.com/office/drawing/2014/main" id="{CFDC90F5-EBFC-B4AB-094B-3BC70679C65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75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286"/>
    </mc:Choice>
    <mc:Fallback xmlns="">
      <p:transition spd="slow" advTm="162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B41504C6-F5CA-C850-39F6-574563C933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4605338" y="1233487"/>
            <a:ext cx="5842000" cy="4381500"/>
          </a:xfr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C75AF6A4-E54A-34F9-BF9D-C2A88C76E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Problem 1 .8</a:t>
            </a:r>
            <a:br>
              <a:rPr kumimoji="1" lang="en-US" altLang="zh-CN" dirty="0"/>
            </a:br>
            <a:br>
              <a:rPr kumimoji="1" lang="en-US" altLang="zh-CN" dirty="0"/>
            </a:br>
            <a:r>
              <a:rPr kumimoji="1" lang="en-US" altLang="zh-CN" dirty="0"/>
              <a:t>Result</a:t>
            </a:r>
            <a:endParaRPr kumimoji="1" lang="zh-CN" altLang="en-US" dirty="0"/>
          </a:p>
        </p:txBody>
      </p:sp>
      <p:sp>
        <p:nvSpPr>
          <p:cNvPr id="15" name="任意形状 14">
            <a:extLst>
              <a:ext uri="{FF2B5EF4-FFF2-40B4-BE49-F238E27FC236}">
                <a16:creationId xmlns:a16="http://schemas.microsoft.com/office/drawing/2014/main" id="{02B886AD-2698-F94C-67F3-037E7FAE582F}"/>
              </a:ext>
            </a:extLst>
          </p:cNvPr>
          <p:cNvSpPr/>
          <p:nvPr/>
        </p:nvSpPr>
        <p:spPr>
          <a:xfrm>
            <a:off x="6758152" y="3541985"/>
            <a:ext cx="1818289" cy="945931"/>
          </a:xfrm>
          <a:custGeom>
            <a:avLst/>
            <a:gdLst>
              <a:gd name="connsiteX0" fmla="*/ 0 w 1450427"/>
              <a:gd name="connsiteY0" fmla="*/ 735724 h 735724"/>
              <a:gd name="connsiteX1" fmla="*/ 367862 w 1450427"/>
              <a:gd name="connsiteY1" fmla="*/ 536028 h 735724"/>
              <a:gd name="connsiteX2" fmla="*/ 704193 w 1450427"/>
              <a:gd name="connsiteY2" fmla="*/ 336331 h 735724"/>
              <a:gd name="connsiteX3" fmla="*/ 1082565 w 1450427"/>
              <a:gd name="connsiteY3" fmla="*/ 157655 h 735724"/>
              <a:gd name="connsiteX4" fmla="*/ 1450427 w 1450427"/>
              <a:gd name="connsiteY4" fmla="*/ 0 h 735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50427" h="735724">
                <a:moveTo>
                  <a:pt x="0" y="735724"/>
                </a:moveTo>
                <a:cubicBezTo>
                  <a:pt x="125248" y="669158"/>
                  <a:pt x="250497" y="602593"/>
                  <a:pt x="367862" y="536028"/>
                </a:cubicBezTo>
                <a:cubicBezTo>
                  <a:pt x="485228" y="469462"/>
                  <a:pt x="585076" y="399393"/>
                  <a:pt x="704193" y="336331"/>
                </a:cubicBezTo>
                <a:cubicBezTo>
                  <a:pt x="823310" y="273269"/>
                  <a:pt x="958193" y="213710"/>
                  <a:pt x="1082565" y="157655"/>
                </a:cubicBezTo>
                <a:cubicBezTo>
                  <a:pt x="1206937" y="101600"/>
                  <a:pt x="1306786" y="49048"/>
                  <a:pt x="1450427" y="0"/>
                </a:cubicBezTo>
              </a:path>
            </a:pathLst>
          </a:cu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cxnSp>
        <p:nvCxnSpPr>
          <p:cNvPr id="17" name="直线箭头连接符 16">
            <a:extLst>
              <a:ext uri="{FF2B5EF4-FFF2-40B4-BE49-F238E27FC236}">
                <a16:creationId xmlns:a16="http://schemas.microsoft.com/office/drawing/2014/main" id="{6734539F-1E08-D230-3F66-90BA1A203874}"/>
              </a:ext>
            </a:extLst>
          </p:cNvPr>
          <p:cNvCxnSpPr/>
          <p:nvPr/>
        </p:nvCxnSpPr>
        <p:spPr>
          <a:xfrm>
            <a:off x="7714593" y="4120055"/>
            <a:ext cx="620110" cy="178676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音频 3">
            <a:extLst>
              <a:ext uri="{FF2B5EF4-FFF2-40B4-BE49-F238E27FC236}">
                <a16:creationId xmlns:a16="http://schemas.microsoft.com/office/drawing/2014/main" id="{B3A0EDC2-117A-BCA0-052E-F4D3EF73A6C5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2190D1D9-EF9D-1A45-9E01-0E6FD4C1BE70}"/>
              </a:ext>
            </a:extLst>
          </p:cNvPr>
          <p:cNvSpPr txBox="1"/>
          <p:nvPr/>
        </p:nvSpPr>
        <p:spPr>
          <a:xfrm>
            <a:off x="5819238" y="5540354"/>
            <a:ext cx="37907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/>
              <a:t>It is a rightward-propagating wave.</a:t>
            </a:r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55239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100"/>
    </mc:Choice>
    <mc:Fallback xmlns="">
      <p:transition spd="slow" advTm="141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1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5AF6A4-E54A-34F9-BF9D-C2A88C76E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Problem 1 .9</a:t>
            </a:r>
            <a:br>
              <a:rPr kumimoji="1" lang="en-US" altLang="zh-CN" dirty="0"/>
            </a:br>
            <a:br>
              <a:rPr kumimoji="1" lang="en-US" altLang="zh-CN" dirty="0"/>
            </a:br>
            <a:r>
              <a:rPr kumimoji="1" lang="en-US" altLang="zh-CN" dirty="0"/>
              <a:t>Result</a:t>
            </a:r>
            <a:endParaRPr kumimoji="1" lang="zh-CN" altLang="en-US" dirty="0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6C08D30C-3DC8-6B41-DAE5-0A229A6028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605338" y="1233487"/>
            <a:ext cx="5842000" cy="4381500"/>
          </a:xfrm>
        </p:spPr>
      </p:pic>
      <p:pic>
        <p:nvPicPr>
          <p:cNvPr id="4" name="音频 3">
            <a:extLst>
              <a:ext uri="{FF2B5EF4-FFF2-40B4-BE49-F238E27FC236}">
                <a16:creationId xmlns:a16="http://schemas.microsoft.com/office/drawing/2014/main" id="{401B0567-A24C-17E7-4CCE-F23B5CE1452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888F75C5-7960-768C-9E88-405CD7EF8D3C}"/>
              </a:ext>
            </a:extLst>
          </p:cNvPr>
          <p:cNvSpPr txBox="1"/>
          <p:nvPr/>
        </p:nvSpPr>
        <p:spPr>
          <a:xfrm>
            <a:off x="5819238" y="5540354"/>
            <a:ext cx="379070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/>
              <a:t>It is a rightward-propagating wave</a:t>
            </a:r>
            <a:r>
              <a:rPr lang="zh-CN" altLang="en-US" dirty="0"/>
              <a:t> </a:t>
            </a:r>
            <a:r>
              <a:rPr lang="en-US" altLang="zh-CN" dirty="0"/>
              <a:t>(faster</a:t>
            </a:r>
            <a:r>
              <a:rPr lang="zh-CN" altLang="en-US" dirty="0"/>
              <a:t> </a:t>
            </a:r>
            <a:r>
              <a:rPr lang="en-US" altLang="zh-CN" dirty="0"/>
              <a:t>than</a:t>
            </a:r>
            <a:r>
              <a:rPr lang="zh-CN" altLang="en-US" dirty="0"/>
              <a:t> </a:t>
            </a:r>
            <a:r>
              <a:rPr lang="en-US" altLang="zh-CN" dirty="0"/>
              <a:t>Case</a:t>
            </a:r>
            <a:r>
              <a:rPr lang="zh-CN" altLang="en-US" dirty="0"/>
              <a:t> </a:t>
            </a:r>
            <a:r>
              <a:rPr lang="en-US" altLang="zh-CN" dirty="0"/>
              <a:t>II).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92487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668"/>
    </mc:Choice>
    <mc:Fallback xmlns="">
      <p:transition spd="slow" advTm="76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8C24CC4-39CD-0063-BD53-A34EED758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Problem 1 .1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7D99BBD-1F1B-3A9B-72BC-4CBA8DC26B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8738" y="1412175"/>
            <a:ext cx="7315200" cy="4024506"/>
          </a:xfrm>
          <a:prstGeom prst="rect">
            <a:avLst/>
          </a:prstGeom>
        </p:spPr>
      </p:pic>
      <p:pic>
        <p:nvPicPr>
          <p:cNvPr id="7" name="音频 6">
            <a:extLst>
              <a:ext uri="{FF2B5EF4-FFF2-40B4-BE49-F238E27FC236}">
                <a16:creationId xmlns:a16="http://schemas.microsoft.com/office/drawing/2014/main" id="{90BB8CCA-EF01-7889-FFFE-B760B2C61D4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140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728"/>
    </mc:Choice>
    <mc:Fallback xmlns="">
      <p:transition spd="slow" advTm="497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5AF6A4-E54A-34F9-BF9D-C2A88C76E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Problem 1 .10</a:t>
            </a:r>
            <a:br>
              <a:rPr kumimoji="1" lang="en-US" altLang="zh-CN" dirty="0"/>
            </a:br>
            <a:br>
              <a:rPr kumimoji="1" lang="en-US" altLang="zh-CN" dirty="0"/>
            </a:br>
            <a:r>
              <a:rPr kumimoji="1" lang="en-US" altLang="zh-CN" dirty="0"/>
              <a:t>Result</a:t>
            </a:r>
            <a:endParaRPr kumimoji="1" lang="zh-CN" altLang="en-US" dirty="0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C77228AB-B0C5-F37D-D952-9BF4A658C5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605338" y="1233487"/>
            <a:ext cx="5842000" cy="4381500"/>
          </a:xfrm>
        </p:spPr>
      </p:pic>
      <p:pic>
        <p:nvPicPr>
          <p:cNvPr id="4" name="音频 3">
            <a:extLst>
              <a:ext uri="{FF2B5EF4-FFF2-40B4-BE49-F238E27FC236}">
                <a16:creationId xmlns:a16="http://schemas.microsoft.com/office/drawing/2014/main" id="{0427466B-DBEA-0CBA-CD3F-2AEA1F6DC2F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80640818-745A-18A5-B950-B8F6C5B5A356}"/>
              </a:ext>
            </a:extLst>
          </p:cNvPr>
          <p:cNvSpPr txBox="1"/>
          <p:nvPr/>
        </p:nvSpPr>
        <p:spPr>
          <a:xfrm>
            <a:off x="5819238" y="5540354"/>
            <a:ext cx="37907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/>
              <a:t>It is a leftward-propagating wave.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83629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141"/>
    </mc:Choice>
    <mc:Fallback xmlns="">
      <p:transition spd="slow" advTm="81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8C24CC4-39CD-0063-BD53-A34EED758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Problem 1 .1</a:t>
            </a:r>
            <a:endParaRPr kumimoji="1"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F390F36A-A5BB-E853-7CCF-F752AF6F52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68738" y="1123837"/>
            <a:ext cx="7315200" cy="1585951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3F7CA4CF-8321-69C8-1476-3A47D86BE6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68738" y="3424428"/>
            <a:ext cx="7315200" cy="3055958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E5661F15-16A5-D0BC-FFF3-CB3887C0EBDD}"/>
              </a:ext>
            </a:extLst>
          </p:cNvPr>
          <p:cNvSpPr/>
          <p:nvPr/>
        </p:nvSpPr>
        <p:spPr>
          <a:xfrm>
            <a:off x="4897821" y="1271752"/>
            <a:ext cx="2007476" cy="14380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773B4085-323C-A08B-5385-79A580B29745}"/>
              </a:ext>
            </a:extLst>
          </p:cNvPr>
          <p:cNvSpPr/>
          <p:nvPr/>
        </p:nvSpPr>
        <p:spPr>
          <a:xfrm>
            <a:off x="5171089" y="4056993"/>
            <a:ext cx="3163613" cy="30817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9" name="直线箭头连接符 18">
            <a:extLst>
              <a:ext uri="{FF2B5EF4-FFF2-40B4-BE49-F238E27FC236}">
                <a16:creationId xmlns:a16="http://schemas.microsoft.com/office/drawing/2014/main" id="{F66A9068-51AA-9AC8-D18E-73C6000F11FF}"/>
              </a:ext>
            </a:extLst>
          </p:cNvPr>
          <p:cNvCxnSpPr>
            <a:cxnSpLocks/>
          </p:cNvCxnSpPr>
          <p:nvPr/>
        </p:nvCxnSpPr>
        <p:spPr>
          <a:xfrm>
            <a:off x="5959366" y="2879834"/>
            <a:ext cx="767255" cy="1051035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音频 4">
            <a:extLst>
              <a:ext uri="{FF2B5EF4-FFF2-40B4-BE49-F238E27FC236}">
                <a16:creationId xmlns:a16="http://schemas.microsoft.com/office/drawing/2014/main" id="{A4E34FB9-69A7-8E5D-C395-F0A83D1B137F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41881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233"/>
    </mc:Choice>
    <mc:Fallback xmlns="">
      <p:transition spd="slow" advTm="442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16" grpId="0" animBg="1"/>
      <p:bldP spid="1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53D6A1AF-045A-3506-AA09-7242DC51531B}"/>
              </a:ext>
            </a:extLst>
          </p:cNvPr>
          <p:cNvSpPr txBox="1"/>
          <p:nvPr/>
        </p:nvSpPr>
        <p:spPr>
          <a:xfrm>
            <a:off x="3869269" y="262024"/>
            <a:ext cx="7315200" cy="6324808"/>
          </a:xfrm>
          <a:prstGeom prst="rect">
            <a:avLst/>
          </a:prstGeom>
          <a:solidFill>
            <a:srgbClr val="2B2B2B"/>
          </a:solidFill>
        </p:spPr>
        <p:txBody>
          <a:bodyPr wrap="square">
            <a:spAutoFit/>
          </a:bodyPr>
          <a:lstStyle/>
          <a:p>
            <a:r>
              <a:rPr lang="en-US" altLang="zh-CN" sz="900" b="0" dirty="0">
                <a:solidFill>
                  <a:srgbClr val="C678DD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import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 </a:t>
            </a:r>
            <a:r>
              <a:rPr lang="en-US" altLang="zh-CN" sz="900" b="0" dirty="0" err="1">
                <a:solidFill>
                  <a:srgbClr val="E5C07B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numpy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 </a:t>
            </a:r>
            <a:r>
              <a:rPr lang="en-US" altLang="zh-CN" sz="900" b="0" dirty="0">
                <a:solidFill>
                  <a:srgbClr val="C678DD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as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 </a:t>
            </a:r>
            <a:r>
              <a:rPr lang="en-US" altLang="zh-CN" sz="900" b="0" dirty="0">
                <a:solidFill>
                  <a:srgbClr val="E5C07B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np</a:t>
            </a:r>
            <a:endParaRPr lang="en-US" altLang="zh-CN" sz="900" b="0" dirty="0">
              <a:solidFill>
                <a:srgbClr val="ABB2BF"/>
              </a:solidFill>
              <a:effectLst/>
              <a:highlight>
                <a:srgbClr val="282C34"/>
              </a:highlight>
              <a:latin typeface="Menlo" panose="020B0609030804020204" pitchFamily="49" charset="0"/>
            </a:endParaRPr>
          </a:p>
          <a:p>
            <a:r>
              <a:rPr lang="en-US" altLang="zh-CN" sz="900" b="0" dirty="0">
                <a:solidFill>
                  <a:srgbClr val="C678DD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import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 </a:t>
            </a:r>
            <a:r>
              <a:rPr lang="en-US" altLang="zh-CN" sz="900" b="0" dirty="0" err="1">
                <a:solidFill>
                  <a:srgbClr val="E5C07B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matplotlib</a:t>
            </a:r>
            <a:r>
              <a:rPr lang="en-US" altLang="zh-CN" sz="900" b="0" dirty="0" err="1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.</a:t>
            </a:r>
            <a:r>
              <a:rPr lang="en-US" altLang="zh-CN" sz="900" b="0" dirty="0" err="1">
                <a:solidFill>
                  <a:srgbClr val="E5C07B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pyplot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 </a:t>
            </a:r>
            <a:r>
              <a:rPr lang="en-US" altLang="zh-CN" sz="900" b="0" dirty="0">
                <a:solidFill>
                  <a:srgbClr val="C678DD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as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 </a:t>
            </a:r>
            <a:r>
              <a:rPr lang="en-US" altLang="zh-CN" sz="900" b="0" dirty="0" err="1">
                <a:solidFill>
                  <a:srgbClr val="E5C07B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plt</a:t>
            </a:r>
            <a:endParaRPr lang="en-US" altLang="zh-CN" sz="900" b="0" dirty="0">
              <a:solidFill>
                <a:srgbClr val="ABB2BF"/>
              </a:solidFill>
              <a:effectLst/>
              <a:highlight>
                <a:srgbClr val="282C34"/>
              </a:highlight>
              <a:latin typeface="Menlo" panose="020B0609030804020204" pitchFamily="49" charset="0"/>
            </a:endParaRPr>
          </a:p>
          <a:p>
            <a:b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</a:br>
            <a:r>
              <a:rPr lang="en-US" altLang="zh-CN" sz="900" b="0" i="1" dirty="0">
                <a:solidFill>
                  <a:srgbClr val="7F848E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# Constants</a:t>
            </a:r>
            <a:endParaRPr lang="en-US" altLang="zh-CN" sz="900" b="0" dirty="0">
              <a:solidFill>
                <a:srgbClr val="ABB2BF"/>
              </a:solidFill>
              <a:effectLst/>
              <a:highlight>
                <a:srgbClr val="282C34"/>
              </a:highlight>
              <a:latin typeface="Menlo" panose="020B0609030804020204" pitchFamily="49" charset="0"/>
            </a:endParaRPr>
          </a:p>
          <a:p>
            <a:r>
              <a:rPr lang="en-US" altLang="zh-CN" sz="900" b="0" dirty="0">
                <a:solidFill>
                  <a:srgbClr val="E5C07B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S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 </a:t>
            </a:r>
            <a:r>
              <a:rPr lang="en-US" altLang="zh-CN" sz="900" b="0" dirty="0">
                <a:solidFill>
                  <a:srgbClr val="56B6C2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=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 </a:t>
            </a:r>
            <a:r>
              <a:rPr lang="en-US" altLang="zh-CN" sz="900" b="0" dirty="0">
                <a:solidFill>
                  <a:srgbClr val="D19A66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13</a:t>
            </a:r>
            <a:endParaRPr lang="en-US" altLang="zh-CN" sz="900" b="0" dirty="0">
              <a:solidFill>
                <a:srgbClr val="ABB2BF"/>
              </a:solidFill>
              <a:effectLst/>
              <a:highlight>
                <a:srgbClr val="282C34"/>
              </a:highlight>
              <a:latin typeface="Menlo" panose="020B0609030804020204" pitchFamily="49" charset="0"/>
            </a:endParaRPr>
          </a:p>
          <a:p>
            <a:r>
              <a:rPr lang="en-US" altLang="zh-CN" sz="900" b="0" dirty="0">
                <a:solidFill>
                  <a:srgbClr val="E06C75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r_1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 </a:t>
            </a:r>
            <a:r>
              <a:rPr lang="en-US" altLang="zh-CN" sz="900" b="0" dirty="0">
                <a:solidFill>
                  <a:srgbClr val="56B6C2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=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 </a:t>
            </a:r>
            <a:r>
              <a:rPr lang="en-US" altLang="zh-CN" sz="900" b="0" dirty="0">
                <a:solidFill>
                  <a:srgbClr val="D19A66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1.0</a:t>
            </a:r>
            <a:endParaRPr lang="en-US" altLang="zh-CN" sz="900" b="0" dirty="0">
              <a:solidFill>
                <a:srgbClr val="ABB2BF"/>
              </a:solidFill>
              <a:effectLst/>
              <a:highlight>
                <a:srgbClr val="282C34"/>
              </a:highlight>
              <a:latin typeface="Menlo" panose="020B0609030804020204" pitchFamily="49" charset="0"/>
            </a:endParaRPr>
          </a:p>
          <a:p>
            <a:r>
              <a:rPr lang="en-US" altLang="zh-CN" sz="900" b="0" dirty="0">
                <a:solidFill>
                  <a:srgbClr val="E06C75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r_2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 </a:t>
            </a:r>
            <a:r>
              <a:rPr lang="en-US" altLang="zh-CN" sz="900" b="0" dirty="0">
                <a:solidFill>
                  <a:srgbClr val="56B6C2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=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 </a:t>
            </a:r>
            <a:r>
              <a:rPr lang="en-US" altLang="zh-CN" sz="900" b="0" dirty="0">
                <a:solidFill>
                  <a:srgbClr val="D19A66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0.5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 </a:t>
            </a:r>
            <a:r>
              <a:rPr lang="en-US" altLang="zh-CN" sz="900" b="0" i="1" dirty="0">
                <a:solidFill>
                  <a:srgbClr val="7F848E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# 0.5 for Problem 1.1, 1.0 for Problem 1.2, 2.0 for Problem 1.3</a:t>
            </a:r>
            <a:endParaRPr lang="en-US" altLang="zh-CN" sz="900" b="0" dirty="0">
              <a:solidFill>
                <a:srgbClr val="ABB2BF"/>
              </a:solidFill>
              <a:effectLst/>
              <a:highlight>
                <a:srgbClr val="282C34"/>
              </a:highlight>
              <a:latin typeface="Menlo" panose="020B0609030804020204" pitchFamily="49" charset="0"/>
            </a:endParaRPr>
          </a:p>
          <a:p>
            <a:r>
              <a:rPr lang="en-US" altLang="zh-CN" sz="900" b="0" dirty="0">
                <a:solidFill>
                  <a:srgbClr val="E06C75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r_3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 </a:t>
            </a:r>
            <a:r>
              <a:rPr lang="en-US" altLang="zh-CN" sz="900" b="0" dirty="0">
                <a:solidFill>
                  <a:srgbClr val="56B6C2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=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 </a:t>
            </a:r>
            <a:r>
              <a:rPr lang="en-US" altLang="zh-CN" sz="900" b="0" dirty="0">
                <a:solidFill>
                  <a:srgbClr val="D19A66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1.0</a:t>
            </a:r>
            <a:endParaRPr lang="en-US" altLang="zh-CN" sz="900" b="0" dirty="0">
              <a:solidFill>
                <a:srgbClr val="ABB2BF"/>
              </a:solidFill>
              <a:effectLst/>
              <a:highlight>
                <a:srgbClr val="282C34"/>
              </a:highlight>
              <a:latin typeface="Menlo" panose="020B0609030804020204" pitchFamily="49" charset="0"/>
            </a:endParaRPr>
          </a:p>
          <a:p>
            <a:r>
              <a:rPr lang="en-US" altLang="zh-CN" sz="900" b="0" dirty="0">
                <a:solidFill>
                  <a:srgbClr val="E06C75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a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 </a:t>
            </a:r>
            <a:r>
              <a:rPr lang="en-US" altLang="zh-CN" sz="900" b="0" dirty="0">
                <a:solidFill>
                  <a:srgbClr val="56B6C2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=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 </a:t>
            </a:r>
            <a:r>
              <a:rPr lang="en-US" altLang="zh-CN" sz="900" b="0" dirty="0">
                <a:solidFill>
                  <a:srgbClr val="D19A66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0.0</a:t>
            </a:r>
            <a:endParaRPr lang="en-US" altLang="zh-CN" sz="900" b="0" dirty="0">
              <a:solidFill>
                <a:srgbClr val="ABB2BF"/>
              </a:solidFill>
              <a:effectLst/>
              <a:highlight>
                <a:srgbClr val="282C34"/>
              </a:highlight>
              <a:latin typeface="Menlo" panose="020B0609030804020204" pitchFamily="49" charset="0"/>
            </a:endParaRPr>
          </a:p>
          <a:p>
            <a:r>
              <a:rPr lang="en-US" altLang="zh-CN" sz="900" b="0" dirty="0">
                <a:solidFill>
                  <a:srgbClr val="E06C75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b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 </a:t>
            </a:r>
            <a:r>
              <a:rPr lang="en-US" altLang="zh-CN" sz="900" b="0" dirty="0">
                <a:solidFill>
                  <a:srgbClr val="56B6C2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=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 </a:t>
            </a:r>
            <a:r>
              <a:rPr lang="en-US" altLang="zh-CN" sz="900" b="0" dirty="0">
                <a:solidFill>
                  <a:srgbClr val="D19A66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5000.0</a:t>
            </a:r>
            <a:endParaRPr lang="en-US" altLang="zh-CN" sz="900" b="0" dirty="0">
              <a:solidFill>
                <a:srgbClr val="ABB2BF"/>
              </a:solidFill>
              <a:effectLst/>
              <a:highlight>
                <a:srgbClr val="282C34"/>
              </a:highlight>
              <a:latin typeface="Menlo" panose="020B0609030804020204" pitchFamily="49" charset="0"/>
            </a:endParaRPr>
          </a:p>
          <a:p>
            <a:r>
              <a:rPr lang="en-US" altLang="zh-CN" sz="900" b="0" dirty="0">
                <a:solidFill>
                  <a:srgbClr val="E06C75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h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 </a:t>
            </a:r>
            <a:r>
              <a:rPr lang="en-US" altLang="zh-CN" sz="900" b="0" dirty="0">
                <a:solidFill>
                  <a:srgbClr val="56B6C2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=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 </a:t>
            </a:r>
            <a:r>
              <a:rPr lang="en-US" altLang="zh-CN" sz="900" b="0" dirty="0">
                <a:solidFill>
                  <a:srgbClr val="D19A66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0.1</a:t>
            </a:r>
            <a:endParaRPr lang="en-US" altLang="zh-CN" sz="900" b="0" dirty="0">
              <a:solidFill>
                <a:srgbClr val="ABB2BF"/>
              </a:solidFill>
              <a:effectLst/>
              <a:highlight>
                <a:srgbClr val="282C34"/>
              </a:highlight>
              <a:latin typeface="Menlo" panose="020B0609030804020204" pitchFamily="49" charset="0"/>
            </a:endParaRPr>
          </a:p>
          <a:p>
            <a:b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</a:br>
            <a:r>
              <a:rPr lang="en-US" altLang="zh-CN" sz="900" b="0" i="1" dirty="0">
                <a:solidFill>
                  <a:srgbClr val="7F848E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# Generate matrix A</a:t>
            </a:r>
            <a:endParaRPr lang="en-US" altLang="zh-CN" sz="900" b="0" dirty="0">
              <a:solidFill>
                <a:srgbClr val="ABB2BF"/>
              </a:solidFill>
              <a:effectLst/>
              <a:highlight>
                <a:srgbClr val="282C34"/>
              </a:highlight>
              <a:latin typeface="Menlo" panose="020B0609030804020204" pitchFamily="49" charset="0"/>
            </a:endParaRPr>
          </a:p>
          <a:p>
            <a:r>
              <a:rPr lang="en-US" altLang="zh-CN" sz="900" b="0" dirty="0" err="1">
                <a:solidFill>
                  <a:srgbClr val="E06C75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first_diag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 </a:t>
            </a:r>
            <a:r>
              <a:rPr lang="en-US" altLang="zh-CN" sz="900" b="0" dirty="0">
                <a:solidFill>
                  <a:srgbClr val="56B6C2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=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 </a:t>
            </a:r>
            <a:r>
              <a:rPr lang="en-US" altLang="zh-CN" sz="900" b="0" dirty="0" err="1">
                <a:solidFill>
                  <a:srgbClr val="E5C07B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np</a:t>
            </a:r>
            <a:r>
              <a:rPr lang="en-US" altLang="zh-CN" sz="900" b="0" dirty="0" err="1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.</a:t>
            </a:r>
            <a:r>
              <a:rPr lang="en-US" altLang="zh-CN" sz="900" b="0" dirty="0" err="1">
                <a:solidFill>
                  <a:srgbClr val="61AFE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zeros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(</a:t>
            </a:r>
            <a:r>
              <a:rPr lang="en-US" altLang="zh-CN" sz="900" b="0" dirty="0">
                <a:solidFill>
                  <a:srgbClr val="E5C07B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S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 </a:t>
            </a:r>
            <a:r>
              <a:rPr lang="en-US" altLang="zh-CN" sz="900" b="0" dirty="0">
                <a:solidFill>
                  <a:srgbClr val="56B6C2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-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 </a:t>
            </a:r>
            <a:r>
              <a:rPr lang="en-US" altLang="zh-CN" sz="900" b="0" dirty="0">
                <a:solidFill>
                  <a:srgbClr val="D19A66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1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)</a:t>
            </a:r>
          </a:p>
          <a:p>
            <a:r>
              <a:rPr lang="en-US" altLang="zh-CN" sz="900" b="0" dirty="0" err="1">
                <a:solidFill>
                  <a:srgbClr val="E06C75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second_diag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 </a:t>
            </a:r>
            <a:r>
              <a:rPr lang="en-US" altLang="zh-CN" sz="900" b="0" dirty="0">
                <a:solidFill>
                  <a:srgbClr val="56B6C2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=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 </a:t>
            </a:r>
            <a:r>
              <a:rPr lang="en-US" altLang="zh-CN" sz="900" b="0" dirty="0" err="1">
                <a:solidFill>
                  <a:srgbClr val="E5C07B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np</a:t>
            </a:r>
            <a:r>
              <a:rPr lang="en-US" altLang="zh-CN" sz="900" b="0" dirty="0" err="1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.</a:t>
            </a:r>
            <a:r>
              <a:rPr lang="en-US" altLang="zh-CN" sz="900" b="0" dirty="0" err="1">
                <a:solidFill>
                  <a:srgbClr val="61AFE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zeros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(</a:t>
            </a:r>
            <a:r>
              <a:rPr lang="en-US" altLang="zh-CN" sz="900" b="0" dirty="0">
                <a:solidFill>
                  <a:srgbClr val="E5C07B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S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 </a:t>
            </a:r>
            <a:r>
              <a:rPr lang="en-US" altLang="zh-CN" sz="900" b="0" dirty="0">
                <a:solidFill>
                  <a:srgbClr val="56B6C2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-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 </a:t>
            </a:r>
            <a:r>
              <a:rPr lang="en-US" altLang="zh-CN" sz="900" b="0" dirty="0">
                <a:solidFill>
                  <a:srgbClr val="D19A66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2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)</a:t>
            </a:r>
          </a:p>
          <a:p>
            <a:r>
              <a:rPr lang="en-US" altLang="zh-CN" sz="900" b="0" dirty="0">
                <a:solidFill>
                  <a:srgbClr val="C678DD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for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 </a:t>
            </a:r>
            <a:r>
              <a:rPr lang="en-US" altLang="zh-CN" sz="900" b="0" dirty="0" err="1">
                <a:solidFill>
                  <a:srgbClr val="E06C75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i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 </a:t>
            </a:r>
            <a:r>
              <a:rPr lang="en-US" altLang="zh-CN" sz="900" b="0" dirty="0">
                <a:solidFill>
                  <a:srgbClr val="C678DD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in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 </a:t>
            </a:r>
            <a:r>
              <a:rPr lang="en-US" altLang="zh-CN" sz="900" b="0" dirty="0">
                <a:solidFill>
                  <a:srgbClr val="E5C07B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range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(</a:t>
            </a:r>
            <a:r>
              <a:rPr lang="en-US" altLang="zh-CN" sz="900" b="0" dirty="0">
                <a:solidFill>
                  <a:srgbClr val="E5C07B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S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 </a:t>
            </a:r>
            <a:r>
              <a:rPr lang="en-US" altLang="zh-CN" sz="900" b="0" dirty="0">
                <a:solidFill>
                  <a:srgbClr val="56B6C2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-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 </a:t>
            </a:r>
            <a:r>
              <a:rPr lang="en-US" altLang="zh-CN" sz="900" b="0" dirty="0">
                <a:solidFill>
                  <a:srgbClr val="D19A66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2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):</a:t>
            </a:r>
          </a:p>
          <a:p>
            <a:r>
              <a:rPr lang="en-US" altLang="zh-CN" sz="900" b="0" dirty="0">
                <a:solidFill>
                  <a:srgbClr val="C678DD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if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 </a:t>
            </a:r>
            <a:r>
              <a:rPr lang="en-US" altLang="zh-CN" sz="900" b="0" dirty="0" err="1">
                <a:solidFill>
                  <a:srgbClr val="E06C75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i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 </a:t>
            </a:r>
            <a:r>
              <a:rPr lang="en-US" altLang="zh-CN" sz="900" b="0" dirty="0">
                <a:solidFill>
                  <a:srgbClr val="56B6C2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%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 </a:t>
            </a:r>
            <a:r>
              <a:rPr lang="en-US" altLang="zh-CN" sz="900" b="0" dirty="0">
                <a:solidFill>
                  <a:srgbClr val="D19A66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2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 </a:t>
            </a:r>
            <a:r>
              <a:rPr lang="en-US" altLang="zh-CN" sz="900" b="0" dirty="0">
                <a:solidFill>
                  <a:srgbClr val="56B6C2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==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 </a:t>
            </a:r>
            <a:r>
              <a:rPr lang="en-US" altLang="zh-CN" sz="900" b="0" dirty="0">
                <a:solidFill>
                  <a:srgbClr val="D19A66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1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:</a:t>
            </a:r>
          </a:p>
          <a:p>
            <a:r>
              <a:rPr lang="en-US" altLang="zh-CN" sz="900" b="0" dirty="0" err="1">
                <a:solidFill>
                  <a:srgbClr val="E06C75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first_diag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[</a:t>
            </a:r>
            <a:r>
              <a:rPr lang="en-US" altLang="zh-CN" sz="900" b="0" dirty="0" err="1">
                <a:solidFill>
                  <a:srgbClr val="E06C75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i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] </a:t>
            </a:r>
            <a:r>
              <a:rPr lang="en-US" altLang="zh-CN" sz="900" b="0" dirty="0">
                <a:solidFill>
                  <a:srgbClr val="56B6C2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=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 </a:t>
            </a:r>
            <a:r>
              <a:rPr lang="en-US" altLang="zh-CN" sz="900" b="0" dirty="0">
                <a:solidFill>
                  <a:srgbClr val="E06C75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r_2</a:t>
            </a:r>
            <a:endParaRPr lang="en-US" altLang="zh-CN" sz="900" b="0" dirty="0">
              <a:solidFill>
                <a:srgbClr val="ABB2BF"/>
              </a:solidFill>
              <a:effectLst/>
              <a:highlight>
                <a:srgbClr val="282C34"/>
              </a:highlight>
              <a:latin typeface="Menlo" panose="020B0609030804020204" pitchFamily="49" charset="0"/>
            </a:endParaRPr>
          </a:p>
          <a:p>
            <a:r>
              <a:rPr lang="en-US" altLang="zh-CN" sz="900" b="0" dirty="0" err="1">
                <a:solidFill>
                  <a:srgbClr val="E06C75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second_diag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[</a:t>
            </a:r>
            <a:r>
              <a:rPr lang="en-US" altLang="zh-CN" sz="900" b="0" dirty="0" err="1">
                <a:solidFill>
                  <a:srgbClr val="E06C75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i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] </a:t>
            </a:r>
            <a:r>
              <a:rPr lang="en-US" altLang="zh-CN" sz="900" b="0" dirty="0">
                <a:solidFill>
                  <a:srgbClr val="56B6C2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=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 </a:t>
            </a:r>
            <a:r>
              <a:rPr lang="en-US" altLang="zh-CN" sz="900" b="0" dirty="0">
                <a:solidFill>
                  <a:srgbClr val="D19A66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0</a:t>
            </a:r>
            <a:endParaRPr lang="en-US" altLang="zh-CN" sz="900" b="0" dirty="0">
              <a:solidFill>
                <a:srgbClr val="ABB2BF"/>
              </a:solidFill>
              <a:effectLst/>
              <a:highlight>
                <a:srgbClr val="282C34"/>
              </a:highlight>
              <a:latin typeface="Menlo" panose="020B0609030804020204" pitchFamily="49" charset="0"/>
            </a:endParaRPr>
          </a:p>
          <a:p>
            <a:r>
              <a:rPr lang="en-US" altLang="zh-CN" sz="900" b="0" dirty="0">
                <a:solidFill>
                  <a:srgbClr val="C678DD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else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:</a:t>
            </a:r>
          </a:p>
          <a:p>
            <a:r>
              <a:rPr lang="en-US" altLang="zh-CN" sz="900" b="0" dirty="0" err="1">
                <a:solidFill>
                  <a:srgbClr val="E06C75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first_diag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[</a:t>
            </a:r>
            <a:r>
              <a:rPr lang="en-US" altLang="zh-CN" sz="900" b="0" dirty="0" err="1">
                <a:solidFill>
                  <a:srgbClr val="E06C75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i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] </a:t>
            </a:r>
            <a:r>
              <a:rPr lang="en-US" altLang="zh-CN" sz="900" b="0" dirty="0">
                <a:solidFill>
                  <a:srgbClr val="56B6C2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=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 </a:t>
            </a:r>
            <a:r>
              <a:rPr lang="en-US" altLang="zh-CN" sz="900" b="0" dirty="0">
                <a:solidFill>
                  <a:srgbClr val="E06C75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r_3</a:t>
            </a:r>
            <a:endParaRPr lang="en-US" altLang="zh-CN" sz="900" b="0" dirty="0">
              <a:solidFill>
                <a:srgbClr val="ABB2BF"/>
              </a:solidFill>
              <a:effectLst/>
              <a:highlight>
                <a:srgbClr val="282C34"/>
              </a:highlight>
              <a:latin typeface="Menlo" panose="020B0609030804020204" pitchFamily="49" charset="0"/>
            </a:endParaRPr>
          </a:p>
          <a:p>
            <a:r>
              <a:rPr lang="en-US" altLang="zh-CN" sz="900" b="0" dirty="0" err="1">
                <a:solidFill>
                  <a:srgbClr val="E06C75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second_diag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[</a:t>
            </a:r>
            <a:r>
              <a:rPr lang="en-US" altLang="zh-CN" sz="900" b="0" dirty="0" err="1">
                <a:solidFill>
                  <a:srgbClr val="E06C75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i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] </a:t>
            </a:r>
            <a:r>
              <a:rPr lang="en-US" altLang="zh-CN" sz="900" b="0" dirty="0">
                <a:solidFill>
                  <a:srgbClr val="56B6C2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=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 </a:t>
            </a:r>
            <a:r>
              <a:rPr lang="en-US" altLang="zh-CN" sz="900" b="0" dirty="0">
                <a:solidFill>
                  <a:srgbClr val="56B6C2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-</a:t>
            </a:r>
            <a:r>
              <a:rPr lang="en-US" altLang="zh-CN" sz="900" b="0" dirty="0">
                <a:solidFill>
                  <a:srgbClr val="E06C75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r_1</a:t>
            </a:r>
            <a:endParaRPr lang="en-US" altLang="zh-CN" sz="900" b="0" dirty="0">
              <a:solidFill>
                <a:srgbClr val="ABB2BF"/>
              </a:solidFill>
              <a:effectLst/>
              <a:highlight>
                <a:srgbClr val="282C34"/>
              </a:highlight>
              <a:latin typeface="Menlo" panose="020B0609030804020204" pitchFamily="49" charset="0"/>
            </a:endParaRPr>
          </a:p>
          <a:p>
            <a:r>
              <a:rPr lang="en-US" altLang="zh-CN" sz="900" b="0" dirty="0" err="1">
                <a:solidFill>
                  <a:srgbClr val="E06C75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first_diag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[</a:t>
            </a:r>
            <a:r>
              <a:rPr lang="en-US" altLang="zh-CN" sz="900" b="0" dirty="0">
                <a:solidFill>
                  <a:srgbClr val="56B6C2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-</a:t>
            </a:r>
            <a:r>
              <a:rPr lang="en-US" altLang="zh-CN" sz="900" b="0" dirty="0">
                <a:solidFill>
                  <a:srgbClr val="D19A66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1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] </a:t>
            </a:r>
            <a:r>
              <a:rPr lang="en-US" altLang="zh-CN" sz="900" b="0" dirty="0">
                <a:solidFill>
                  <a:srgbClr val="56B6C2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=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 </a:t>
            </a:r>
            <a:r>
              <a:rPr lang="en-US" altLang="zh-CN" sz="900" b="0" dirty="0">
                <a:solidFill>
                  <a:srgbClr val="E06C75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r_2</a:t>
            </a:r>
            <a:endParaRPr lang="en-US" altLang="zh-CN" sz="900" b="0" dirty="0">
              <a:solidFill>
                <a:srgbClr val="ABB2BF"/>
              </a:solidFill>
              <a:effectLst/>
              <a:highlight>
                <a:srgbClr val="282C34"/>
              </a:highlight>
              <a:latin typeface="Menlo" panose="020B0609030804020204" pitchFamily="49" charset="0"/>
            </a:endParaRPr>
          </a:p>
          <a:p>
            <a:r>
              <a:rPr lang="en-US" altLang="zh-CN" sz="900" b="0" dirty="0">
                <a:solidFill>
                  <a:srgbClr val="E5C07B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A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 </a:t>
            </a:r>
            <a:r>
              <a:rPr lang="en-US" altLang="zh-CN" sz="900" b="0" dirty="0">
                <a:solidFill>
                  <a:srgbClr val="56B6C2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=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 (</a:t>
            </a:r>
          </a:p>
          <a:p>
            <a:r>
              <a:rPr lang="en-US" altLang="zh-CN" sz="900" b="0" dirty="0" err="1">
                <a:solidFill>
                  <a:srgbClr val="E5C07B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np</a:t>
            </a:r>
            <a:r>
              <a:rPr lang="en-US" altLang="zh-CN" sz="900" b="0" dirty="0" err="1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.</a:t>
            </a:r>
            <a:r>
              <a:rPr lang="en-US" altLang="zh-CN" sz="900" b="0" dirty="0" err="1">
                <a:solidFill>
                  <a:srgbClr val="61AFE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diag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(</a:t>
            </a:r>
            <a:r>
              <a:rPr lang="en-US" altLang="zh-CN" sz="900" b="0" dirty="0" err="1">
                <a:solidFill>
                  <a:srgbClr val="E06C75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first_diag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, </a:t>
            </a:r>
            <a:r>
              <a:rPr lang="en-US" altLang="zh-CN" sz="900" b="0" i="1" dirty="0">
                <a:solidFill>
                  <a:srgbClr val="E06C75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k</a:t>
            </a:r>
            <a:r>
              <a:rPr lang="en-US" altLang="zh-CN" sz="900" b="0" dirty="0">
                <a:solidFill>
                  <a:srgbClr val="56B6C2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=</a:t>
            </a:r>
            <a:r>
              <a:rPr lang="en-US" altLang="zh-CN" sz="900" b="0" dirty="0">
                <a:solidFill>
                  <a:srgbClr val="D19A66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1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)</a:t>
            </a:r>
          </a:p>
          <a:p>
            <a:r>
              <a:rPr lang="en-US" altLang="zh-CN" sz="900" b="0" dirty="0">
                <a:solidFill>
                  <a:srgbClr val="56B6C2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+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 </a:t>
            </a:r>
            <a:r>
              <a:rPr lang="en-US" altLang="zh-CN" sz="900" b="0" dirty="0" err="1">
                <a:solidFill>
                  <a:srgbClr val="E5C07B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np</a:t>
            </a:r>
            <a:r>
              <a:rPr lang="en-US" altLang="zh-CN" sz="900" b="0" dirty="0" err="1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.</a:t>
            </a:r>
            <a:r>
              <a:rPr lang="en-US" altLang="zh-CN" sz="900" b="0" dirty="0" err="1">
                <a:solidFill>
                  <a:srgbClr val="61AFE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diag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(</a:t>
            </a:r>
            <a:r>
              <a:rPr lang="en-US" altLang="zh-CN" sz="900" b="0" dirty="0" err="1">
                <a:solidFill>
                  <a:srgbClr val="E06C75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second_diag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, </a:t>
            </a:r>
            <a:r>
              <a:rPr lang="en-US" altLang="zh-CN" sz="900" b="0" i="1" dirty="0">
                <a:solidFill>
                  <a:srgbClr val="E06C75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k</a:t>
            </a:r>
            <a:r>
              <a:rPr lang="en-US" altLang="zh-CN" sz="900" b="0" dirty="0">
                <a:solidFill>
                  <a:srgbClr val="56B6C2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=</a:t>
            </a:r>
            <a:r>
              <a:rPr lang="en-US" altLang="zh-CN" sz="900" b="0" dirty="0">
                <a:solidFill>
                  <a:srgbClr val="D19A66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2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)</a:t>
            </a:r>
          </a:p>
          <a:p>
            <a:r>
              <a:rPr lang="en-US" altLang="zh-CN" sz="900" b="0" dirty="0">
                <a:solidFill>
                  <a:srgbClr val="56B6C2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+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 </a:t>
            </a:r>
            <a:r>
              <a:rPr lang="en-US" altLang="zh-CN" sz="900" b="0" dirty="0" err="1">
                <a:solidFill>
                  <a:srgbClr val="E5C07B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np</a:t>
            </a:r>
            <a:r>
              <a:rPr lang="en-US" altLang="zh-CN" sz="900" b="0" dirty="0" err="1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.</a:t>
            </a:r>
            <a:r>
              <a:rPr lang="en-US" altLang="zh-CN" sz="900" b="0" dirty="0" err="1">
                <a:solidFill>
                  <a:srgbClr val="61AFE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diag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(</a:t>
            </a:r>
            <a:r>
              <a:rPr lang="en-US" altLang="zh-CN" sz="900" b="0" dirty="0">
                <a:solidFill>
                  <a:srgbClr val="56B6C2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-</a:t>
            </a:r>
            <a:r>
              <a:rPr lang="en-US" altLang="zh-CN" sz="900" b="0" dirty="0" err="1">
                <a:solidFill>
                  <a:srgbClr val="E06C75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first_diag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, </a:t>
            </a:r>
            <a:r>
              <a:rPr lang="en-US" altLang="zh-CN" sz="900" b="0" i="1" dirty="0">
                <a:solidFill>
                  <a:srgbClr val="E06C75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k</a:t>
            </a:r>
            <a:r>
              <a:rPr lang="en-US" altLang="zh-CN" sz="900" b="0" dirty="0">
                <a:solidFill>
                  <a:srgbClr val="56B6C2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=-</a:t>
            </a:r>
            <a:r>
              <a:rPr lang="en-US" altLang="zh-CN" sz="900" b="0" dirty="0">
                <a:solidFill>
                  <a:srgbClr val="D19A66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1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)</a:t>
            </a:r>
          </a:p>
          <a:p>
            <a:r>
              <a:rPr lang="en-US" altLang="zh-CN" sz="900" b="0" dirty="0">
                <a:solidFill>
                  <a:srgbClr val="56B6C2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+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 </a:t>
            </a:r>
            <a:r>
              <a:rPr lang="en-US" altLang="zh-CN" sz="900" b="0" dirty="0" err="1">
                <a:solidFill>
                  <a:srgbClr val="E5C07B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np</a:t>
            </a:r>
            <a:r>
              <a:rPr lang="en-US" altLang="zh-CN" sz="900" b="0" dirty="0" err="1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.</a:t>
            </a:r>
            <a:r>
              <a:rPr lang="en-US" altLang="zh-CN" sz="900" b="0" dirty="0" err="1">
                <a:solidFill>
                  <a:srgbClr val="61AFE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diag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(</a:t>
            </a:r>
            <a:r>
              <a:rPr lang="en-US" altLang="zh-CN" sz="900" b="0" dirty="0">
                <a:solidFill>
                  <a:srgbClr val="56B6C2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-</a:t>
            </a:r>
            <a:r>
              <a:rPr lang="en-US" altLang="zh-CN" sz="900" b="0" dirty="0" err="1">
                <a:solidFill>
                  <a:srgbClr val="E06C75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second_diag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, </a:t>
            </a:r>
            <a:r>
              <a:rPr lang="en-US" altLang="zh-CN" sz="900" b="0" i="1" dirty="0">
                <a:solidFill>
                  <a:srgbClr val="E06C75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k</a:t>
            </a:r>
            <a:r>
              <a:rPr lang="en-US" altLang="zh-CN" sz="900" b="0" dirty="0">
                <a:solidFill>
                  <a:srgbClr val="56B6C2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=-</a:t>
            </a:r>
            <a:r>
              <a:rPr lang="en-US" altLang="zh-CN" sz="900" b="0" dirty="0">
                <a:solidFill>
                  <a:srgbClr val="D19A66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2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)</a:t>
            </a:r>
          </a:p>
          <a:p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)</a:t>
            </a:r>
          </a:p>
          <a:p>
            <a:b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</a:br>
            <a:r>
              <a:rPr lang="en-US" altLang="zh-CN" sz="900" b="0" i="1" dirty="0">
                <a:solidFill>
                  <a:srgbClr val="7F848E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# Initial conditions</a:t>
            </a:r>
            <a:endParaRPr lang="en-US" altLang="zh-CN" sz="900" b="0" dirty="0">
              <a:solidFill>
                <a:srgbClr val="ABB2BF"/>
              </a:solidFill>
              <a:effectLst/>
              <a:highlight>
                <a:srgbClr val="282C34"/>
              </a:highlight>
              <a:latin typeface="Menlo" panose="020B0609030804020204" pitchFamily="49" charset="0"/>
            </a:endParaRPr>
          </a:p>
          <a:p>
            <a:r>
              <a:rPr lang="en-US" altLang="zh-CN" sz="900" b="0" dirty="0" err="1">
                <a:solidFill>
                  <a:srgbClr val="E06C75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x_alpha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 </a:t>
            </a:r>
            <a:r>
              <a:rPr lang="en-US" altLang="zh-CN" sz="900" b="0" dirty="0">
                <a:solidFill>
                  <a:srgbClr val="56B6C2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=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 </a:t>
            </a:r>
            <a:r>
              <a:rPr lang="en-US" altLang="zh-CN" sz="900" b="0" dirty="0" err="1">
                <a:solidFill>
                  <a:srgbClr val="E5C07B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np</a:t>
            </a:r>
            <a:r>
              <a:rPr lang="en-US" altLang="zh-CN" sz="900" b="0" dirty="0" err="1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.</a:t>
            </a:r>
            <a:r>
              <a:rPr lang="en-US" altLang="zh-CN" sz="900" b="0" dirty="0" err="1">
                <a:solidFill>
                  <a:srgbClr val="61AFE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zeros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(</a:t>
            </a:r>
            <a:r>
              <a:rPr lang="en-US" altLang="zh-CN" sz="900" b="0" dirty="0">
                <a:solidFill>
                  <a:srgbClr val="E5C07B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S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)</a:t>
            </a:r>
          </a:p>
          <a:p>
            <a:r>
              <a:rPr lang="en-US" altLang="zh-CN" sz="900" b="0" dirty="0">
                <a:solidFill>
                  <a:srgbClr val="C678DD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for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 </a:t>
            </a:r>
            <a:r>
              <a:rPr lang="en-US" altLang="zh-CN" sz="900" b="0" dirty="0">
                <a:solidFill>
                  <a:srgbClr val="E06C75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alpha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 </a:t>
            </a:r>
            <a:r>
              <a:rPr lang="en-US" altLang="zh-CN" sz="900" b="0" dirty="0">
                <a:solidFill>
                  <a:srgbClr val="C678DD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in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 </a:t>
            </a:r>
            <a:r>
              <a:rPr lang="en-US" altLang="zh-CN" sz="900" b="0" dirty="0">
                <a:solidFill>
                  <a:srgbClr val="E5C07B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range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(</a:t>
            </a:r>
            <a:r>
              <a:rPr lang="en-US" altLang="zh-CN" sz="900" b="0" dirty="0">
                <a:solidFill>
                  <a:srgbClr val="E5C07B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S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):</a:t>
            </a:r>
          </a:p>
          <a:p>
            <a:r>
              <a:rPr lang="en-US" altLang="zh-CN" sz="900" b="0" dirty="0">
                <a:solidFill>
                  <a:srgbClr val="C678DD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if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 </a:t>
            </a:r>
            <a:r>
              <a:rPr lang="en-US" altLang="zh-CN" sz="900" b="0" dirty="0">
                <a:solidFill>
                  <a:srgbClr val="E06C75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alpha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 </a:t>
            </a:r>
            <a:r>
              <a:rPr lang="en-US" altLang="zh-CN" sz="900" b="0" dirty="0">
                <a:solidFill>
                  <a:srgbClr val="56B6C2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%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 </a:t>
            </a:r>
            <a:r>
              <a:rPr lang="en-US" altLang="zh-CN" sz="900" b="0" dirty="0">
                <a:solidFill>
                  <a:srgbClr val="D19A66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2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 </a:t>
            </a:r>
            <a:r>
              <a:rPr lang="en-US" altLang="zh-CN" sz="900" b="0" dirty="0">
                <a:solidFill>
                  <a:srgbClr val="56B6C2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==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 </a:t>
            </a:r>
            <a:r>
              <a:rPr lang="en-US" altLang="zh-CN" sz="900" b="0" dirty="0">
                <a:solidFill>
                  <a:srgbClr val="D19A66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1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:</a:t>
            </a:r>
          </a:p>
          <a:p>
            <a:r>
              <a:rPr lang="en-US" altLang="zh-CN" sz="900" b="0" dirty="0" err="1">
                <a:solidFill>
                  <a:srgbClr val="E06C75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x_alpha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[</a:t>
            </a:r>
            <a:r>
              <a:rPr lang="en-US" altLang="zh-CN" sz="900" b="0" dirty="0">
                <a:solidFill>
                  <a:srgbClr val="E06C75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alpha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] </a:t>
            </a:r>
            <a:r>
              <a:rPr lang="en-US" altLang="zh-CN" sz="900" b="0" dirty="0">
                <a:solidFill>
                  <a:srgbClr val="56B6C2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=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 (</a:t>
            </a:r>
            <a:r>
              <a:rPr lang="en-US" altLang="zh-CN" sz="900" b="0" dirty="0">
                <a:solidFill>
                  <a:srgbClr val="D19A66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2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 </a:t>
            </a:r>
            <a:r>
              <a:rPr lang="en-US" altLang="zh-CN" sz="900" b="0" dirty="0">
                <a:solidFill>
                  <a:srgbClr val="56B6C2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-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 </a:t>
            </a:r>
            <a:r>
              <a:rPr lang="en-US" altLang="zh-CN" sz="900" b="0" dirty="0">
                <a:solidFill>
                  <a:srgbClr val="D19A66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0.01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 </a:t>
            </a:r>
            <a:r>
              <a:rPr lang="en-US" altLang="zh-CN" sz="900" b="0" dirty="0">
                <a:solidFill>
                  <a:srgbClr val="56B6C2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*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 (</a:t>
            </a:r>
            <a:r>
              <a:rPr lang="en-US" altLang="zh-CN" sz="900" b="0" dirty="0">
                <a:solidFill>
                  <a:srgbClr val="E5C07B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S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 </a:t>
            </a:r>
            <a:r>
              <a:rPr lang="en-US" altLang="zh-CN" sz="900" b="0" dirty="0">
                <a:solidFill>
                  <a:srgbClr val="56B6C2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+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 </a:t>
            </a:r>
            <a:r>
              <a:rPr lang="en-US" altLang="zh-CN" sz="900" b="0" dirty="0">
                <a:solidFill>
                  <a:srgbClr val="D19A66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1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)) </a:t>
            </a:r>
            <a:r>
              <a:rPr lang="en-US" altLang="zh-CN" sz="900" b="0" dirty="0">
                <a:solidFill>
                  <a:srgbClr val="56B6C2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/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 (</a:t>
            </a:r>
            <a:r>
              <a:rPr lang="en-US" altLang="zh-CN" sz="900" b="0" dirty="0">
                <a:solidFill>
                  <a:srgbClr val="E5C07B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S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 </a:t>
            </a:r>
            <a:r>
              <a:rPr lang="en-US" altLang="zh-CN" sz="900" b="0" dirty="0">
                <a:solidFill>
                  <a:srgbClr val="56B6C2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-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 </a:t>
            </a:r>
            <a:r>
              <a:rPr lang="en-US" altLang="zh-CN" sz="900" b="0" dirty="0">
                <a:solidFill>
                  <a:srgbClr val="D19A66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1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)</a:t>
            </a:r>
          </a:p>
          <a:p>
            <a:r>
              <a:rPr lang="en-US" altLang="zh-CN" sz="900" b="0" dirty="0">
                <a:solidFill>
                  <a:srgbClr val="C678DD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else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:</a:t>
            </a:r>
          </a:p>
          <a:p>
            <a:r>
              <a:rPr lang="en-US" altLang="zh-CN" sz="900" b="0" dirty="0" err="1">
                <a:solidFill>
                  <a:srgbClr val="E06C75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x_alpha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[</a:t>
            </a:r>
            <a:r>
              <a:rPr lang="en-US" altLang="zh-CN" sz="900" b="0" dirty="0">
                <a:solidFill>
                  <a:srgbClr val="E06C75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alpha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] </a:t>
            </a:r>
            <a:r>
              <a:rPr lang="en-US" altLang="zh-CN" sz="900" b="0" dirty="0">
                <a:solidFill>
                  <a:srgbClr val="56B6C2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=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 </a:t>
            </a:r>
            <a:r>
              <a:rPr lang="en-US" altLang="zh-CN" sz="900" b="0" dirty="0">
                <a:solidFill>
                  <a:srgbClr val="D19A66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0.01</a:t>
            </a:r>
            <a:endParaRPr lang="en-US" altLang="zh-CN" sz="900" b="0" dirty="0">
              <a:solidFill>
                <a:srgbClr val="ABB2BF"/>
              </a:solidFill>
              <a:effectLst/>
              <a:highlight>
                <a:srgbClr val="282C34"/>
              </a:highlight>
              <a:latin typeface="Menlo" panose="020B0609030804020204" pitchFamily="49" charset="0"/>
            </a:endParaRPr>
          </a:p>
          <a:p>
            <a:b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</a:br>
            <a:b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</a:br>
            <a:r>
              <a:rPr lang="en-US" altLang="zh-CN" sz="900" b="0" i="1" dirty="0">
                <a:solidFill>
                  <a:srgbClr val="7F848E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# ALVE</a:t>
            </a:r>
            <a:endParaRPr lang="en-US" altLang="zh-CN" sz="900" b="0" dirty="0">
              <a:solidFill>
                <a:srgbClr val="ABB2BF"/>
              </a:solidFill>
              <a:effectLst/>
              <a:highlight>
                <a:srgbClr val="282C34"/>
              </a:highlight>
              <a:latin typeface="Menlo" panose="020B0609030804020204" pitchFamily="49" charset="0"/>
            </a:endParaRPr>
          </a:p>
          <a:p>
            <a:r>
              <a:rPr lang="en-US" altLang="zh-CN" sz="900" b="0" dirty="0">
                <a:solidFill>
                  <a:srgbClr val="C678DD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def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 </a:t>
            </a:r>
            <a:r>
              <a:rPr lang="en-US" altLang="zh-CN" sz="900" b="0" dirty="0">
                <a:solidFill>
                  <a:srgbClr val="61AFE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f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(</a:t>
            </a:r>
            <a:r>
              <a:rPr lang="en-US" altLang="zh-CN" sz="900" b="0" i="1" dirty="0">
                <a:solidFill>
                  <a:srgbClr val="E06C75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x_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, </a:t>
            </a:r>
            <a:r>
              <a:rPr lang="en-US" altLang="zh-CN" sz="900" b="0" i="1" dirty="0">
                <a:solidFill>
                  <a:srgbClr val="E06C75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A_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):</a:t>
            </a:r>
          </a:p>
          <a:p>
            <a:r>
              <a:rPr lang="en-US" altLang="zh-CN" sz="900" b="0" dirty="0">
                <a:solidFill>
                  <a:srgbClr val="E06C75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f_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 </a:t>
            </a:r>
            <a:r>
              <a:rPr lang="en-US" altLang="zh-CN" sz="900" b="0" dirty="0">
                <a:solidFill>
                  <a:srgbClr val="56B6C2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=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 </a:t>
            </a:r>
            <a:r>
              <a:rPr lang="en-US" altLang="zh-CN" sz="900" b="0" dirty="0" err="1">
                <a:solidFill>
                  <a:srgbClr val="E5C07B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np</a:t>
            </a:r>
            <a:r>
              <a:rPr lang="en-US" altLang="zh-CN" sz="900" b="0" dirty="0" err="1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.</a:t>
            </a:r>
            <a:r>
              <a:rPr lang="en-US" altLang="zh-CN" sz="900" b="0" dirty="0" err="1">
                <a:solidFill>
                  <a:srgbClr val="61AFE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zeros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(</a:t>
            </a:r>
            <a:r>
              <a:rPr lang="en-US" altLang="zh-CN" sz="900" b="0" dirty="0">
                <a:solidFill>
                  <a:srgbClr val="E5C07B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S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)</a:t>
            </a:r>
          </a:p>
          <a:p>
            <a:r>
              <a:rPr lang="en-US" altLang="zh-CN" sz="900" b="0" dirty="0">
                <a:solidFill>
                  <a:srgbClr val="C678DD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for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 </a:t>
            </a:r>
            <a:r>
              <a:rPr lang="en-US" altLang="zh-CN" sz="900" b="0" dirty="0" err="1">
                <a:solidFill>
                  <a:srgbClr val="E06C75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i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 </a:t>
            </a:r>
            <a:r>
              <a:rPr lang="en-US" altLang="zh-CN" sz="900" b="0" dirty="0">
                <a:solidFill>
                  <a:srgbClr val="C678DD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in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 </a:t>
            </a:r>
            <a:r>
              <a:rPr lang="en-US" altLang="zh-CN" sz="900" b="0" dirty="0">
                <a:solidFill>
                  <a:srgbClr val="E5C07B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range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(</a:t>
            </a:r>
            <a:r>
              <a:rPr lang="en-US" altLang="zh-CN" sz="900" b="0" dirty="0">
                <a:solidFill>
                  <a:srgbClr val="E5C07B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S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):</a:t>
            </a:r>
          </a:p>
          <a:p>
            <a:r>
              <a:rPr lang="en-US" altLang="zh-CN" sz="900" b="0" dirty="0">
                <a:solidFill>
                  <a:srgbClr val="E06C75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f_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[</a:t>
            </a:r>
            <a:r>
              <a:rPr lang="en-US" altLang="zh-CN" sz="900" b="0" dirty="0" err="1">
                <a:solidFill>
                  <a:srgbClr val="E06C75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i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] </a:t>
            </a:r>
            <a:r>
              <a:rPr lang="en-US" altLang="zh-CN" sz="900" b="0" dirty="0">
                <a:solidFill>
                  <a:srgbClr val="56B6C2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=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 </a:t>
            </a:r>
            <a:r>
              <a:rPr lang="en-US" altLang="zh-CN" sz="900" b="0" i="1" dirty="0">
                <a:solidFill>
                  <a:srgbClr val="E06C75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x_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[</a:t>
            </a:r>
            <a:r>
              <a:rPr lang="en-US" altLang="zh-CN" sz="900" b="0" dirty="0" err="1">
                <a:solidFill>
                  <a:srgbClr val="E06C75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i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] </a:t>
            </a:r>
            <a:r>
              <a:rPr lang="en-US" altLang="zh-CN" sz="900" b="0" dirty="0">
                <a:solidFill>
                  <a:srgbClr val="56B6C2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*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 </a:t>
            </a:r>
            <a:r>
              <a:rPr lang="en-US" altLang="zh-CN" sz="900" b="0" dirty="0" err="1">
                <a:solidFill>
                  <a:srgbClr val="E5C07B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np</a:t>
            </a:r>
            <a:r>
              <a:rPr lang="en-US" altLang="zh-CN" sz="900" b="0" dirty="0" err="1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.</a:t>
            </a:r>
            <a:r>
              <a:rPr lang="en-US" altLang="zh-CN" sz="900" b="0" dirty="0" err="1">
                <a:solidFill>
                  <a:srgbClr val="61AFE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dot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(</a:t>
            </a:r>
            <a:r>
              <a:rPr lang="en-US" altLang="zh-CN" sz="900" b="0" i="1" dirty="0">
                <a:solidFill>
                  <a:srgbClr val="E06C75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A_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[</a:t>
            </a:r>
            <a:r>
              <a:rPr lang="en-US" altLang="zh-CN" sz="900" b="0" dirty="0" err="1">
                <a:solidFill>
                  <a:srgbClr val="E06C75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i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], </a:t>
            </a:r>
            <a:r>
              <a:rPr lang="en-US" altLang="zh-CN" sz="900" b="0" i="1" dirty="0">
                <a:solidFill>
                  <a:srgbClr val="E06C75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x_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)</a:t>
            </a:r>
          </a:p>
          <a:p>
            <a:r>
              <a:rPr lang="en-US" altLang="zh-CN" sz="900" b="0" dirty="0">
                <a:solidFill>
                  <a:srgbClr val="C678DD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return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 </a:t>
            </a:r>
            <a:r>
              <a:rPr lang="en-US" altLang="zh-CN" sz="900" b="0" dirty="0">
                <a:solidFill>
                  <a:srgbClr val="E06C75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f_</a:t>
            </a:r>
            <a:endParaRPr lang="en-US" altLang="zh-CN" sz="900" b="0" dirty="0">
              <a:solidFill>
                <a:srgbClr val="ABB2BF"/>
              </a:solidFill>
              <a:effectLst/>
              <a:highlight>
                <a:srgbClr val="282C34"/>
              </a:highlight>
              <a:latin typeface="Menlo" panose="020B0609030804020204" pitchFamily="49" charset="0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F8C24CC4-39CD-0063-BD53-A34EED758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Problem 1 .1</a:t>
            </a:r>
            <a:br>
              <a:rPr kumimoji="1" lang="en-US" altLang="zh-CN" dirty="0"/>
            </a:br>
            <a:br>
              <a:rPr kumimoji="1" lang="en-US" altLang="zh-CN" dirty="0"/>
            </a:br>
            <a:r>
              <a:rPr kumimoji="1" lang="en-US" altLang="zh-CN" dirty="0"/>
              <a:t>Code</a:t>
            </a:r>
            <a:endParaRPr kumimoji="1" lang="zh-CN" altLang="en-US" dirty="0"/>
          </a:p>
        </p:txBody>
      </p:sp>
      <p:pic>
        <p:nvPicPr>
          <p:cNvPr id="4" name="音频 3">
            <a:extLst>
              <a:ext uri="{FF2B5EF4-FFF2-40B4-BE49-F238E27FC236}">
                <a16:creationId xmlns:a16="http://schemas.microsoft.com/office/drawing/2014/main" id="{4C231043-A26C-C215-3D25-1C2A3B5A999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709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529"/>
    </mc:Choice>
    <mc:Fallback xmlns="">
      <p:transition spd="slow" advTm="435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8C24CC4-39CD-0063-BD53-A34EED758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Problem 1 .1</a:t>
            </a:r>
            <a:br>
              <a:rPr kumimoji="1" lang="en-US" altLang="zh-CN" dirty="0"/>
            </a:br>
            <a:br>
              <a:rPr kumimoji="1" lang="en-US" altLang="zh-CN" dirty="0"/>
            </a:br>
            <a:r>
              <a:rPr kumimoji="1" lang="en-US" altLang="zh-CN" dirty="0"/>
              <a:t>Code</a:t>
            </a:r>
            <a:endParaRPr kumimoji="1"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3D6A1AF-045A-3506-AA09-7242DC51531B}"/>
              </a:ext>
            </a:extLst>
          </p:cNvPr>
          <p:cNvSpPr txBox="1"/>
          <p:nvPr/>
        </p:nvSpPr>
        <p:spPr>
          <a:xfrm>
            <a:off x="3869269" y="1439269"/>
            <a:ext cx="7315200" cy="3970318"/>
          </a:xfrm>
          <a:prstGeom prst="rect">
            <a:avLst/>
          </a:prstGeom>
          <a:solidFill>
            <a:srgbClr val="2B2B2B"/>
          </a:solidFill>
        </p:spPr>
        <p:txBody>
          <a:bodyPr wrap="square">
            <a:spAutoFit/>
          </a:bodyPr>
          <a:lstStyle/>
          <a:p>
            <a:b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</a:br>
            <a:r>
              <a:rPr lang="en-US" altLang="zh-CN" sz="900" b="0" i="1" dirty="0">
                <a:solidFill>
                  <a:srgbClr val="7F848E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# </a:t>
            </a:r>
            <a:r>
              <a:rPr lang="en-US" altLang="zh-CN" sz="900" b="0" i="1" dirty="0" err="1">
                <a:solidFill>
                  <a:srgbClr val="7F848E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Runga-Kutta</a:t>
            </a:r>
            <a:r>
              <a:rPr lang="en-US" altLang="zh-CN" sz="900" b="0" i="1" dirty="0">
                <a:solidFill>
                  <a:srgbClr val="7F848E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 method</a:t>
            </a:r>
            <a:endParaRPr lang="en-US" altLang="zh-CN" sz="900" b="0" dirty="0">
              <a:solidFill>
                <a:srgbClr val="ABB2BF"/>
              </a:solidFill>
              <a:effectLst/>
              <a:highlight>
                <a:srgbClr val="282C34"/>
              </a:highlight>
              <a:latin typeface="Menlo" panose="020B0609030804020204" pitchFamily="49" charset="0"/>
            </a:endParaRPr>
          </a:p>
          <a:p>
            <a:r>
              <a:rPr lang="en-US" altLang="zh-CN" sz="900" b="0" dirty="0">
                <a:solidFill>
                  <a:srgbClr val="C678DD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def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 </a:t>
            </a:r>
            <a:r>
              <a:rPr lang="en-US" altLang="zh-CN" sz="900" b="0" dirty="0">
                <a:solidFill>
                  <a:srgbClr val="61AFE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rk4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(</a:t>
            </a:r>
            <a:r>
              <a:rPr lang="en-US" altLang="zh-CN" sz="900" b="0" i="1" dirty="0">
                <a:solidFill>
                  <a:srgbClr val="E06C75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x_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, </a:t>
            </a:r>
            <a:r>
              <a:rPr lang="en-US" altLang="zh-CN" sz="900" b="0" i="1" dirty="0">
                <a:solidFill>
                  <a:srgbClr val="E06C75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A_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, </a:t>
            </a:r>
            <a:r>
              <a:rPr lang="en-US" altLang="zh-CN" sz="900" b="0" i="1" dirty="0">
                <a:solidFill>
                  <a:srgbClr val="E06C75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h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):</a:t>
            </a:r>
          </a:p>
          <a:p>
            <a:r>
              <a:rPr lang="en-US" altLang="zh-CN" sz="900" b="0" dirty="0">
                <a:solidFill>
                  <a:srgbClr val="E06C75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k1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 </a:t>
            </a:r>
            <a:r>
              <a:rPr lang="en-US" altLang="zh-CN" sz="900" b="0" dirty="0">
                <a:solidFill>
                  <a:srgbClr val="56B6C2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=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 </a:t>
            </a:r>
            <a:r>
              <a:rPr lang="en-US" altLang="zh-CN" sz="900" b="0" i="1" dirty="0">
                <a:solidFill>
                  <a:srgbClr val="E06C75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h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 </a:t>
            </a:r>
            <a:r>
              <a:rPr lang="en-US" altLang="zh-CN" sz="900" b="0" dirty="0">
                <a:solidFill>
                  <a:srgbClr val="56B6C2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*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 </a:t>
            </a:r>
            <a:r>
              <a:rPr lang="en-US" altLang="zh-CN" sz="900" b="0" dirty="0">
                <a:solidFill>
                  <a:srgbClr val="61AFE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f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(</a:t>
            </a:r>
            <a:r>
              <a:rPr lang="en-US" altLang="zh-CN" sz="900" b="0" i="1" dirty="0">
                <a:solidFill>
                  <a:srgbClr val="E06C75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x_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, </a:t>
            </a:r>
            <a:r>
              <a:rPr lang="en-US" altLang="zh-CN" sz="900" b="0" i="1" dirty="0">
                <a:solidFill>
                  <a:srgbClr val="E06C75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A_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)</a:t>
            </a:r>
          </a:p>
          <a:p>
            <a:r>
              <a:rPr lang="en-US" altLang="zh-CN" sz="900" b="0" dirty="0">
                <a:solidFill>
                  <a:srgbClr val="E06C75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k2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 </a:t>
            </a:r>
            <a:r>
              <a:rPr lang="en-US" altLang="zh-CN" sz="900" b="0" dirty="0">
                <a:solidFill>
                  <a:srgbClr val="56B6C2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=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 </a:t>
            </a:r>
            <a:r>
              <a:rPr lang="en-US" altLang="zh-CN" sz="900" b="0" i="1" dirty="0">
                <a:solidFill>
                  <a:srgbClr val="E06C75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h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 </a:t>
            </a:r>
            <a:r>
              <a:rPr lang="en-US" altLang="zh-CN" sz="900" b="0" dirty="0">
                <a:solidFill>
                  <a:srgbClr val="56B6C2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*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 </a:t>
            </a:r>
            <a:r>
              <a:rPr lang="en-US" altLang="zh-CN" sz="900" b="0" dirty="0">
                <a:solidFill>
                  <a:srgbClr val="61AFE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f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(</a:t>
            </a:r>
            <a:r>
              <a:rPr lang="en-US" altLang="zh-CN" sz="900" b="0" i="1" dirty="0">
                <a:solidFill>
                  <a:srgbClr val="E06C75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x_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 </a:t>
            </a:r>
            <a:r>
              <a:rPr lang="en-US" altLang="zh-CN" sz="900" b="0" dirty="0">
                <a:solidFill>
                  <a:srgbClr val="56B6C2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+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 </a:t>
            </a:r>
            <a:r>
              <a:rPr lang="en-US" altLang="zh-CN" sz="900" b="0" dirty="0">
                <a:solidFill>
                  <a:srgbClr val="D19A66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0.5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 </a:t>
            </a:r>
            <a:r>
              <a:rPr lang="en-US" altLang="zh-CN" sz="900" b="0" dirty="0">
                <a:solidFill>
                  <a:srgbClr val="56B6C2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*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 </a:t>
            </a:r>
            <a:r>
              <a:rPr lang="en-US" altLang="zh-CN" sz="900" b="0" dirty="0">
                <a:solidFill>
                  <a:srgbClr val="E06C75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k1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, </a:t>
            </a:r>
            <a:r>
              <a:rPr lang="en-US" altLang="zh-CN" sz="900" b="0" i="1" dirty="0">
                <a:solidFill>
                  <a:srgbClr val="E06C75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A_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)</a:t>
            </a:r>
          </a:p>
          <a:p>
            <a:r>
              <a:rPr lang="en-US" altLang="zh-CN" sz="900" b="0" dirty="0">
                <a:solidFill>
                  <a:srgbClr val="E06C75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k3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 </a:t>
            </a:r>
            <a:r>
              <a:rPr lang="en-US" altLang="zh-CN" sz="900" b="0" dirty="0">
                <a:solidFill>
                  <a:srgbClr val="56B6C2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=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 </a:t>
            </a:r>
            <a:r>
              <a:rPr lang="en-US" altLang="zh-CN" sz="900" b="0" i="1" dirty="0">
                <a:solidFill>
                  <a:srgbClr val="E06C75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h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 </a:t>
            </a:r>
            <a:r>
              <a:rPr lang="en-US" altLang="zh-CN" sz="900" b="0" dirty="0">
                <a:solidFill>
                  <a:srgbClr val="56B6C2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*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 </a:t>
            </a:r>
            <a:r>
              <a:rPr lang="en-US" altLang="zh-CN" sz="900" b="0" dirty="0">
                <a:solidFill>
                  <a:srgbClr val="61AFE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f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(</a:t>
            </a:r>
            <a:r>
              <a:rPr lang="en-US" altLang="zh-CN" sz="900" b="0" i="1" dirty="0">
                <a:solidFill>
                  <a:srgbClr val="E06C75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x_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 </a:t>
            </a:r>
            <a:r>
              <a:rPr lang="en-US" altLang="zh-CN" sz="900" b="0" dirty="0">
                <a:solidFill>
                  <a:srgbClr val="56B6C2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+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 </a:t>
            </a:r>
            <a:r>
              <a:rPr lang="en-US" altLang="zh-CN" sz="900" b="0" dirty="0">
                <a:solidFill>
                  <a:srgbClr val="D19A66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0.5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 </a:t>
            </a:r>
            <a:r>
              <a:rPr lang="en-US" altLang="zh-CN" sz="900" b="0" dirty="0">
                <a:solidFill>
                  <a:srgbClr val="56B6C2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*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 </a:t>
            </a:r>
            <a:r>
              <a:rPr lang="en-US" altLang="zh-CN" sz="900" b="0" dirty="0">
                <a:solidFill>
                  <a:srgbClr val="E06C75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k2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, </a:t>
            </a:r>
            <a:r>
              <a:rPr lang="en-US" altLang="zh-CN" sz="900" b="0" i="1" dirty="0">
                <a:solidFill>
                  <a:srgbClr val="E06C75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A_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)</a:t>
            </a:r>
          </a:p>
          <a:p>
            <a:r>
              <a:rPr lang="en-US" altLang="zh-CN" sz="900" b="0" dirty="0">
                <a:solidFill>
                  <a:srgbClr val="E06C75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k4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 </a:t>
            </a:r>
            <a:r>
              <a:rPr lang="en-US" altLang="zh-CN" sz="900" b="0" dirty="0">
                <a:solidFill>
                  <a:srgbClr val="56B6C2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=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 </a:t>
            </a:r>
            <a:r>
              <a:rPr lang="en-US" altLang="zh-CN" sz="900" b="0" i="1" dirty="0">
                <a:solidFill>
                  <a:srgbClr val="E06C75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h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 </a:t>
            </a:r>
            <a:r>
              <a:rPr lang="en-US" altLang="zh-CN" sz="900" b="0" dirty="0">
                <a:solidFill>
                  <a:srgbClr val="56B6C2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*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 </a:t>
            </a:r>
            <a:r>
              <a:rPr lang="en-US" altLang="zh-CN" sz="900" b="0" dirty="0">
                <a:solidFill>
                  <a:srgbClr val="61AFE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f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(</a:t>
            </a:r>
            <a:r>
              <a:rPr lang="en-US" altLang="zh-CN" sz="900" b="0" i="1" dirty="0">
                <a:solidFill>
                  <a:srgbClr val="E06C75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x_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 </a:t>
            </a:r>
            <a:r>
              <a:rPr lang="en-US" altLang="zh-CN" sz="900" b="0" dirty="0">
                <a:solidFill>
                  <a:srgbClr val="56B6C2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+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 </a:t>
            </a:r>
            <a:r>
              <a:rPr lang="en-US" altLang="zh-CN" sz="900" b="0" dirty="0">
                <a:solidFill>
                  <a:srgbClr val="E06C75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k3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, </a:t>
            </a:r>
            <a:r>
              <a:rPr lang="en-US" altLang="zh-CN" sz="900" b="0" i="1" dirty="0">
                <a:solidFill>
                  <a:srgbClr val="E06C75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A_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)</a:t>
            </a:r>
          </a:p>
          <a:p>
            <a:r>
              <a:rPr lang="en-US" altLang="zh-CN" sz="900" b="0" dirty="0">
                <a:solidFill>
                  <a:srgbClr val="C678DD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return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 </a:t>
            </a:r>
            <a:r>
              <a:rPr lang="en-US" altLang="zh-CN" sz="900" b="0" i="1" dirty="0">
                <a:solidFill>
                  <a:srgbClr val="E06C75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x_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 </a:t>
            </a:r>
            <a:r>
              <a:rPr lang="en-US" altLang="zh-CN" sz="900" b="0" dirty="0">
                <a:solidFill>
                  <a:srgbClr val="56B6C2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+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 (</a:t>
            </a:r>
            <a:r>
              <a:rPr lang="en-US" altLang="zh-CN" sz="900" b="0" dirty="0">
                <a:solidFill>
                  <a:srgbClr val="E06C75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k1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 </a:t>
            </a:r>
            <a:r>
              <a:rPr lang="en-US" altLang="zh-CN" sz="900" b="0" dirty="0">
                <a:solidFill>
                  <a:srgbClr val="56B6C2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+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 </a:t>
            </a:r>
            <a:r>
              <a:rPr lang="en-US" altLang="zh-CN" sz="900" b="0" dirty="0">
                <a:solidFill>
                  <a:srgbClr val="D19A66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2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 </a:t>
            </a:r>
            <a:r>
              <a:rPr lang="en-US" altLang="zh-CN" sz="900" b="0" dirty="0">
                <a:solidFill>
                  <a:srgbClr val="56B6C2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*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 </a:t>
            </a:r>
            <a:r>
              <a:rPr lang="en-US" altLang="zh-CN" sz="900" b="0" dirty="0">
                <a:solidFill>
                  <a:srgbClr val="E06C75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k2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 </a:t>
            </a:r>
            <a:r>
              <a:rPr lang="en-US" altLang="zh-CN" sz="900" b="0" dirty="0">
                <a:solidFill>
                  <a:srgbClr val="56B6C2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+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 </a:t>
            </a:r>
            <a:r>
              <a:rPr lang="en-US" altLang="zh-CN" sz="900" b="0" dirty="0">
                <a:solidFill>
                  <a:srgbClr val="D19A66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2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 </a:t>
            </a:r>
            <a:r>
              <a:rPr lang="en-US" altLang="zh-CN" sz="900" b="0" dirty="0">
                <a:solidFill>
                  <a:srgbClr val="56B6C2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*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 </a:t>
            </a:r>
            <a:r>
              <a:rPr lang="en-US" altLang="zh-CN" sz="900" b="0" dirty="0">
                <a:solidFill>
                  <a:srgbClr val="E06C75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k3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 </a:t>
            </a:r>
            <a:r>
              <a:rPr lang="en-US" altLang="zh-CN" sz="900" b="0" dirty="0">
                <a:solidFill>
                  <a:srgbClr val="56B6C2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+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 </a:t>
            </a:r>
            <a:r>
              <a:rPr lang="en-US" altLang="zh-CN" sz="900" b="0" dirty="0">
                <a:solidFill>
                  <a:srgbClr val="E06C75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k4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) </a:t>
            </a:r>
            <a:r>
              <a:rPr lang="en-US" altLang="zh-CN" sz="900" b="0" dirty="0">
                <a:solidFill>
                  <a:srgbClr val="56B6C2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/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 </a:t>
            </a:r>
            <a:r>
              <a:rPr lang="en-US" altLang="zh-CN" sz="900" b="0" dirty="0">
                <a:solidFill>
                  <a:srgbClr val="D19A66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6</a:t>
            </a:r>
            <a:endParaRPr lang="en-US" altLang="zh-CN" sz="900" b="0" dirty="0">
              <a:solidFill>
                <a:srgbClr val="ABB2BF"/>
              </a:solidFill>
              <a:effectLst/>
              <a:highlight>
                <a:srgbClr val="282C34"/>
              </a:highlight>
              <a:latin typeface="Menlo" panose="020B0609030804020204" pitchFamily="49" charset="0"/>
            </a:endParaRPr>
          </a:p>
          <a:p>
            <a:b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</a:br>
            <a:b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</a:br>
            <a:r>
              <a:rPr lang="en-US" altLang="zh-CN" sz="900" b="0" i="1" dirty="0">
                <a:solidFill>
                  <a:srgbClr val="7F848E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# Time evolution</a:t>
            </a:r>
            <a:endParaRPr lang="en-US" altLang="zh-CN" sz="900" b="0" dirty="0">
              <a:solidFill>
                <a:srgbClr val="ABB2BF"/>
              </a:solidFill>
              <a:effectLst/>
              <a:highlight>
                <a:srgbClr val="282C34"/>
              </a:highlight>
              <a:latin typeface="Menlo" panose="020B0609030804020204" pitchFamily="49" charset="0"/>
            </a:endParaRPr>
          </a:p>
          <a:p>
            <a:r>
              <a:rPr lang="en-US" altLang="zh-CN" sz="900" b="0" dirty="0" err="1">
                <a:solidFill>
                  <a:srgbClr val="E06C75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tpoints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 </a:t>
            </a:r>
            <a:r>
              <a:rPr lang="en-US" altLang="zh-CN" sz="900" b="0" dirty="0">
                <a:solidFill>
                  <a:srgbClr val="56B6C2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=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 </a:t>
            </a:r>
            <a:r>
              <a:rPr lang="en-US" altLang="zh-CN" sz="900" b="0" dirty="0" err="1">
                <a:solidFill>
                  <a:srgbClr val="E5C07B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np</a:t>
            </a:r>
            <a:r>
              <a:rPr lang="en-US" altLang="zh-CN" sz="900" b="0" dirty="0" err="1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.</a:t>
            </a:r>
            <a:r>
              <a:rPr lang="en-US" altLang="zh-CN" sz="900" b="0" dirty="0" err="1">
                <a:solidFill>
                  <a:srgbClr val="61AFE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arange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(</a:t>
            </a:r>
            <a:r>
              <a:rPr lang="en-US" altLang="zh-CN" sz="900" b="0" dirty="0">
                <a:solidFill>
                  <a:srgbClr val="E06C75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a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, </a:t>
            </a:r>
            <a:r>
              <a:rPr lang="en-US" altLang="zh-CN" sz="900" b="0" dirty="0">
                <a:solidFill>
                  <a:srgbClr val="E06C75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b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, </a:t>
            </a:r>
            <a:r>
              <a:rPr lang="en-US" altLang="zh-CN" sz="900" b="0" dirty="0">
                <a:solidFill>
                  <a:srgbClr val="E06C75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h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)</a:t>
            </a:r>
          </a:p>
          <a:p>
            <a:r>
              <a:rPr lang="en-US" altLang="zh-CN" sz="900" b="0" dirty="0" err="1">
                <a:solidFill>
                  <a:srgbClr val="E06C75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xpoints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 </a:t>
            </a:r>
            <a:r>
              <a:rPr lang="en-US" altLang="zh-CN" sz="900" b="0" dirty="0">
                <a:solidFill>
                  <a:srgbClr val="56B6C2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=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 </a:t>
            </a:r>
            <a:r>
              <a:rPr lang="en-US" altLang="zh-CN" sz="900" b="0" dirty="0" err="1">
                <a:solidFill>
                  <a:srgbClr val="E5C07B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np</a:t>
            </a:r>
            <a:r>
              <a:rPr lang="en-US" altLang="zh-CN" sz="900" b="0" dirty="0" err="1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.</a:t>
            </a:r>
            <a:r>
              <a:rPr lang="en-US" altLang="zh-CN" sz="900" b="0" dirty="0" err="1">
                <a:solidFill>
                  <a:srgbClr val="61AFE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zeros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((</a:t>
            </a:r>
            <a:r>
              <a:rPr lang="en-US" altLang="zh-CN" sz="900" b="0" dirty="0">
                <a:solidFill>
                  <a:srgbClr val="E5C07B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S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, </a:t>
            </a:r>
            <a:r>
              <a:rPr lang="en-US" altLang="zh-CN" sz="900" b="0" dirty="0" err="1">
                <a:solidFill>
                  <a:srgbClr val="E06C75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tpoints</a:t>
            </a:r>
            <a:r>
              <a:rPr lang="en-US" altLang="zh-CN" sz="900" b="0" dirty="0" err="1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.</a:t>
            </a:r>
            <a:r>
              <a:rPr lang="en-US" altLang="zh-CN" sz="900" b="0" dirty="0" err="1">
                <a:solidFill>
                  <a:srgbClr val="E06C75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shape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[</a:t>
            </a:r>
            <a:r>
              <a:rPr lang="en-US" altLang="zh-CN" sz="900" b="0" dirty="0">
                <a:solidFill>
                  <a:srgbClr val="D19A66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0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]))</a:t>
            </a:r>
          </a:p>
          <a:p>
            <a:r>
              <a:rPr lang="en-US" altLang="zh-CN" sz="900" b="0" dirty="0">
                <a:solidFill>
                  <a:srgbClr val="C678DD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for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 </a:t>
            </a:r>
            <a:r>
              <a:rPr lang="en-US" altLang="zh-CN" sz="900" b="0" dirty="0">
                <a:solidFill>
                  <a:srgbClr val="E06C75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t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 </a:t>
            </a:r>
            <a:r>
              <a:rPr lang="en-US" altLang="zh-CN" sz="900" b="0" dirty="0">
                <a:solidFill>
                  <a:srgbClr val="C678DD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in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 </a:t>
            </a:r>
            <a:r>
              <a:rPr lang="en-US" altLang="zh-CN" sz="900" b="0" dirty="0">
                <a:solidFill>
                  <a:srgbClr val="E5C07B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range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(</a:t>
            </a:r>
            <a:r>
              <a:rPr lang="en-US" altLang="zh-CN" sz="900" b="0" dirty="0" err="1">
                <a:solidFill>
                  <a:srgbClr val="E06C75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tpoints</a:t>
            </a:r>
            <a:r>
              <a:rPr lang="en-US" altLang="zh-CN" sz="900" b="0" dirty="0" err="1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.</a:t>
            </a:r>
            <a:r>
              <a:rPr lang="en-US" altLang="zh-CN" sz="900" b="0" dirty="0" err="1">
                <a:solidFill>
                  <a:srgbClr val="E06C75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shape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[</a:t>
            </a:r>
            <a:r>
              <a:rPr lang="en-US" altLang="zh-CN" sz="900" b="0" dirty="0">
                <a:solidFill>
                  <a:srgbClr val="D19A66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0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]):</a:t>
            </a:r>
          </a:p>
          <a:p>
            <a:r>
              <a:rPr lang="en-US" altLang="zh-CN" sz="900" b="0" dirty="0" err="1">
                <a:solidFill>
                  <a:srgbClr val="E06C75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xpoints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[:, </a:t>
            </a:r>
            <a:r>
              <a:rPr lang="en-US" altLang="zh-CN" sz="900" b="0" dirty="0">
                <a:solidFill>
                  <a:srgbClr val="E06C75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t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] </a:t>
            </a:r>
            <a:r>
              <a:rPr lang="en-US" altLang="zh-CN" sz="900" b="0" dirty="0">
                <a:solidFill>
                  <a:srgbClr val="56B6C2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=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 </a:t>
            </a:r>
            <a:r>
              <a:rPr lang="en-US" altLang="zh-CN" sz="900" b="0" dirty="0" err="1">
                <a:solidFill>
                  <a:srgbClr val="E06C75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x_alpha</a:t>
            </a:r>
            <a:endParaRPr lang="en-US" altLang="zh-CN" sz="900" b="0" dirty="0">
              <a:solidFill>
                <a:srgbClr val="ABB2BF"/>
              </a:solidFill>
              <a:effectLst/>
              <a:highlight>
                <a:srgbClr val="282C34"/>
              </a:highlight>
              <a:latin typeface="Menlo" panose="020B0609030804020204" pitchFamily="49" charset="0"/>
            </a:endParaRPr>
          </a:p>
          <a:p>
            <a:r>
              <a:rPr lang="en-US" altLang="zh-CN" sz="900" b="0" dirty="0" err="1">
                <a:solidFill>
                  <a:srgbClr val="E06C75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x_alpha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 </a:t>
            </a:r>
            <a:r>
              <a:rPr lang="en-US" altLang="zh-CN" sz="900" b="0" dirty="0">
                <a:solidFill>
                  <a:srgbClr val="56B6C2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=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 </a:t>
            </a:r>
            <a:r>
              <a:rPr lang="en-US" altLang="zh-CN" sz="900" b="0" dirty="0">
                <a:solidFill>
                  <a:srgbClr val="61AFE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rk4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(</a:t>
            </a:r>
            <a:r>
              <a:rPr lang="en-US" altLang="zh-CN" sz="900" b="0" dirty="0" err="1">
                <a:solidFill>
                  <a:srgbClr val="E06C75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x_alpha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, </a:t>
            </a:r>
            <a:r>
              <a:rPr lang="en-US" altLang="zh-CN" sz="900" b="0" dirty="0">
                <a:solidFill>
                  <a:srgbClr val="E5C07B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A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, </a:t>
            </a:r>
            <a:r>
              <a:rPr lang="en-US" altLang="zh-CN" sz="900" b="0" dirty="0">
                <a:solidFill>
                  <a:srgbClr val="E06C75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h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)</a:t>
            </a:r>
          </a:p>
          <a:p>
            <a:b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</a:br>
            <a:r>
              <a:rPr lang="en-US" altLang="zh-CN" sz="900" b="0" i="1" dirty="0">
                <a:solidFill>
                  <a:srgbClr val="7F848E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# Plot 2D</a:t>
            </a:r>
            <a:endParaRPr lang="en-US" altLang="zh-CN" sz="900" b="0" dirty="0">
              <a:solidFill>
                <a:srgbClr val="ABB2BF"/>
              </a:solidFill>
              <a:effectLst/>
              <a:highlight>
                <a:srgbClr val="282C34"/>
              </a:highlight>
              <a:latin typeface="Menlo" panose="020B0609030804020204" pitchFamily="49" charset="0"/>
            </a:endParaRPr>
          </a:p>
          <a:p>
            <a:r>
              <a:rPr lang="en-US" altLang="zh-CN" sz="900" b="0" dirty="0" err="1">
                <a:solidFill>
                  <a:srgbClr val="E5C07B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plt</a:t>
            </a:r>
            <a:r>
              <a:rPr lang="en-US" altLang="zh-CN" sz="900" b="0" dirty="0" err="1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.</a:t>
            </a:r>
            <a:r>
              <a:rPr lang="en-US" altLang="zh-CN" sz="900" b="0" dirty="0" err="1">
                <a:solidFill>
                  <a:srgbClr val="61AFE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figure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(</a:t>
            </a:r>
            <a:r>
              <a:rPr lang="en-US" altLang="zh-CN" sz="900" b="0" i="1" dirty="0">
                <a:solidFill>
                  <a:srgbClr val="E06C75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dpi</a:t>
            </a:r>
            <a:r>
              <a:rPr lang="en-US" altLang="zh-CN" sz="900" b="0" dirty="0">
                <a:solidFill>
                  <a:srgbClr val="56B6C2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=</a:t>
            </a:r>
            <a:r>
              <a:rPr lang="en-US" altLang="zh-CN" sz="900" b="0" dirty="0">
                <a:solidFill>
                  <a:srgbClr val="D19A66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300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)</a:t>
            </a:r>
          </a:p>
          <a:p>
            <a:r>
              <a:rPr lang="en-US" altLang="zh-CN" sz="900" b="0" dirty="0" err="1">
                <a:solidFill>
                  <a:srgbClr val="E5C07B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plt</a:t>
            </a:r>
            <a:r>
              <a:rPr lang="en-US" altLang="zh-CN" sz="900" b="0" dirty="0" err="1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.</a:t>
            </a:r>
            <a:r>
              <a:rPr lang="en-US" altLang="zh-CN" sz="900" b="0" dirty="0" err="1">
                <a:solidFill>
                  <a:srgbClr val="61AFE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plot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(</a:t>
            </a:r>
            <a:r>
              <a:rPr lang="en-US" altLang="zh-CN" sz="900" b="0" dirty="0" err="1">
                <a:solidFill>
                  <a:srgbClr val="E06C75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tpoints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, </a:t>
            </a:r>
            <a:r>
              <a:rPr lang="en-US" altLang="zh-CN" sz="900" b="0" dirty="0" err="1">
                <a:solidFill>
                  <a:srgbClr val="E06C75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xpoints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[</a:t>
            </a:r>
            <a:r>
              <a:rPr lang="en-US" altLang="zh-CN" sz="900" b="0" dirty="0">
                <a:solidFill>
                  <a:srgbClr val="D19A66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12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], </a:t>
            </a:r>
            <a:r>
              <a:rPr lang="en-US" altLang="zh-CN" sz="900" b="0" i="1" dirty="0">
                <a:solidFill>
                  <a:srgbClr val="E06C75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label</a:t>
            </a:r>
            <a:r>
              <a:rPr lang="en-US" altLang="zh-CN" sz="900" b="0" dirty="0">
                <a:solidFill>
                  <a:srgbClr val="56B6C2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=</a:t>
            </a:r>
            <a:r>
              <a:rPr lang="en-US" altLang="zh-CN" sz="900" b="0" dirty="0" err="1">
                <a:solidFill>
                  <a:srgbClr val="C678DD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r</a:t>
            </a:r>
            <a:r>
              <a:rPr lang="en-US" altLang="zh-CN" sz="900" b="0" dirty="0" err="1">
                <a:solidFill>
                  <a:srgbClr val="E06C75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"$x</a:t>
            </a:r>
            <a:r>
              <a:rPr lang="en-US" altLang="zh-CN" sz="900" b="0" dirty="0">
                <a:solidFill>
                  <a:srgbClr val="E06C75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_</a:t>
            </a:r>
            <a:r>
              <a:rPr lang="en-US" altLang="zh-CN" sz="900" b="0" dirty="0">
                <a:solidFill>
                  <a:srgbClr val="D19A66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{13}</a:t>
            </a:r>
            <a:r>
              <a:rPr lang="en-US" altLang="zh-CN" sz="900" b="0" dirty="0">
                <a:solidFill>
                  <a:srgbClr val="E06C75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$"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, </a:t>
            </a:r>
            <a:r>
              <a:rPr lang="en-US" altLang="zh-CN" sz="900" b="0" i="1" dirty="0">
                <a:solidFill>
                  <a:srgbClr val="E06C75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linewidth</a:t>
            </a:r>
            <a:r>
              <a:rPr lang="en-US" altLang="zh-CN" sz="900" b="0" dirty="0">
                <a:solidFill>
                  <a:srgbClr val="56B6C2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=</a:t>
            </a:r>
            <a:r>
              <a:rPr lang="en-US" altLang="zh-CN" sz="900" b="0" dirty="0">
                <a:solidFill>
                  <a:srgbClr val="D19A66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0.5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)</a:t>
            </a:r>
          </a:p>
          <a:p>
            <a:r>
              <a:rPr lang="en-US" altLang="zh-CN" sz="900" b="0" dirty="0" err="1">
                <a:solidFill>
                  <a:srgbClr val="E5C07B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plt</a:t>
            </a:r>
            <a:r>
              <a:rPr lang="en-US" altLang="zh-CN" sz="900" b="0" dirty="0" err="1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.</a:t>
            </a:r>
            <a:r>
              <a:rPr lang="en-US" altLang="zh-CN" sz="900" b="0" dirty="0" err="1">
                <a:solidFill>
                  <a:srgbClr val="61AFE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plot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(</a:t>
            </a:r>
            <a:r>
              <a:rPr lang="en-US" altLang="zh-CN" sz="900" b="0" dirty="0" err="1">
                <a:solidFill>
                  <a:srgbClr val="E06C75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tpoints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, </a:t>
            </a:r>
            <a:r>
              <a:rPr lang="en-US" altLang="zh-CN" sz="900" b="0" dirty="0" err="1">
                <a:solidFill>
                  <a:srgbClr val="E06C75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xpoints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[</a:t>
            </a:r>
            <a:r>
              <a:rPr lang="en-US" altLang="zh-CN" sz="900" b="0" dirty="0">
                <a:solidFill>
                  <a:srgbClr val="D19A66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5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], </a:t>
            </a:r>
            <a:r>
              <a:rPr lang="en-US" altLang="zh-CN" sz="900" b="0" i="1" dirty="0">
                <a:solidFill>
                  <a:srgbClr val="E06C75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label</a:t>
            </a:r>
            <a:r>
              <a:rPr lang="en-US" altLang="zh-CN" sz="900" b="0" dirty="0">
                <a:solidFill>
                  <a:srgbClr val="56B6C2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=</a:t>
            </a:r>
            <a:r>
              <a:rPr lang="en-US" altLang="zh-CN" sz="900" b="0" dirty="0" err="1">
                <a:solidFill>
                  <a:srgbClr val="C678DD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r</a:t>
            </a:r>
            <a:r>
              <a:rPr lang="en-US" altLang="zh-CN" sz="900" b="0" dirty="0" err="1">
                <a:solidFill>
                  <a:srgbClr val="E06C75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"$x</a:t>
            </a:r>
            <a:r>
              <a:rPr lang="en-US" altLang="zh-CN" sz="900" b="0" dirty="0">
                <a:solidFill>
                  <a:srgbClr val="E06C75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_</a:t>
            </a:r>
            <a:r>
              <a:rPr lang="en-US" altLang="zh-CN" sz="900" b="0" dirty="0">
                <a:solidFill>
                  <a:srgbClr val="D19A66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{6}</a:t>
            </a:r>
            <a:r>
              <a:rPr lang="en-US" altLang="zh-CN" sz="900" b="0" dirty="0">
                <a:solidFill>
                  <a:srgbClr val="E06C75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$"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, </a:t>
            </a:r>
            <a:r>
              <a:rPr lang="en-US" altLang="zh-CN" sz="900" b="0" i="1" dirty="0">
                <a:solidFill>
                  <a:srgbClr val="E06C75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linewidth</a:t>
            </a:r>
            <a:r>
              <a:rPr lang="en-US" altLang="zh-CN" sz="900" b="0" dirty="0">
                <a:solidFill>
                  <a:srgbClr val="56B6C2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=</a:t>
            </a:r>
            <a:r>
              <a:rPr lang="en-US" altLang="zh-CN" sz="900" b="0" dirty="0">
                <a:solidFill>
                  <a:srgbClr val="D19A66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0.5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)</a:t>
            </a:r>
          </a:p>
          <a:p>
            <a:r>
              <a:rPr lang="en-US" altLang="zh-CN" sz="900" b="0" dirty="0" err="1">
                <a:solidFill>
                  <a:srgbClr val="E5C07B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plt</a:t>
            </a:r>
            <a:r>
              <a:rPr lang="en-US" altLang="zh-CN" sz="900" b="0" dirty="0" err="1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.</a:t>
            </a:r>
            <a:r>
              <a:rPr lang="en-US" altLang="zh-CN" sz="900" b="0" dirty="0" err="1">
                <a:solidFill>
                  <a:srgbClr val="61AFE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plot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(</a:t>
            </a:r>
            <a:r>
              <a:rPr lang="en-US" altLang="zh-CN" sz="900" b="0" dirty="0" err="1">
                <a:solidFill>
                  <a:srgbClr val="E06C75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tpoints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, </a:t>
            </a:r>
            <a:r>
              <a:rPr lang="en-US" altLang="zh-CN" sz="900" b="0" dirty="0" err="1">
                <a:solidFill>
                  <a:srgbClr val="E06C75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xpoints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[</a:t>
            </a:r>
            <a:r>
              <a:rPr lang="en-US" altLang="zh-CN" sz="900" b="0" dirty="0">
                <a:solidFill>
                  <a:srgbClr val="D19A66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0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], </a:t>
            </a:r>
            <a:r>
              <a:rPr lang="en-US" altLang="zh-CN" sz="900" b="0" i="1" dirty="0">
                <a:solidFill>
                  <a:srgbClr val="E06C75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label</a:t>
            </a:r>
            <a:r>
              <a:rPr lang="en-US" altLang="zh-CN" sz="900" b="0" dirty="0">
                <a:solidFill>
                  <a:srgbClr val="56B6C2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=</a:t>
            </a:r>
            <a:r>
              <a:rPr lang="en-US" altLang="zh-CN" sz="900" b="0" dirty="0" err="1">
                <a:solidFill>
                  <a:srgbClr val="C678DD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r</a:t>
            </a:r>
            <a:r>
              <a:rPr lang="en-US" altLang="zh-CN" sz="900" b="0" dirty="0" err="1">
                <a:solidFill>
                  <a:srgbClr val="E06C75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"$x</a:t>
            </a:r>
            <a:r>
              <a:rPr lang="en-US" altLang="zh-CN" sz="900" b="0" dirty="0">
                <a:solidFill>
                  <a:srgbClr val="E06C75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_</a:t>
            </a:r>
            <a:r>
              <a:rPr lang="en-US" altLang="zh-CN" sz="900" b="0" dirty="0">
                <a:solidFill>
                  <a:srgbClr val="D19A66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{1}</a:t>
            </a:r>
            <a:r>
              <a:rPr lang="en-US" altLang="zh-CN" sz="900" b="0" dirty="0">
                <a:solidFill>
                  <a:srgbClr val="E06C75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$"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, </a:t>
            </a:r>
            <a:r>
              <a:rPr lang="en-US" altLang="zh-CN" sz="900" b="0" i="1" dirty="0">
                <a:solidFill>
                  <a:srgbClr val="E06C75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linewidth</a:t>
            </a:r>
            <a:r>
              <a:rPr lang="en-US" altLang="zh-CN" sz="900" b="0" dirty="0">
                <a:solidFill>
                  <a:srgbClr val="56B6C2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=</a:t>
            </a:r>
            <a:r>
              <a:rPr lang="en-US" altLang="zh-CN" sz="900" b="0" dirty="0">
                <a:solidFill>
                  <a:srgbClr val="D19A66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0.5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)</a:t>
            </a:r>
          </a:p>
          <a:p>
            <a:r>
              <a:rPr lang="en-US" altLang="zh-CN" sz="900" b="0" dirty="0" err="1">
                <a:solidFill>
                  <a:srgbClr val="E5C07B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plt</a:t>
            </a:r>
            <a:r>
              <a:rPr lang="en-US" altLang="zh-CN" sz="900" b="0" dirty="0" err="1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.</a:t>
            </a:r>
            <a:r>
              <a:rPr lang="en-US" altLang="zh-CN" sz="900" b="0" dirty="0" err="1">
                <a:solidFill>
                  <a:srgbClr val="61AFE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xlabel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(</a:t>
            </a:r>
            <a:r>
              <a:rPr lang="en-US" altLang="zh-CN" sz="900" b="0" dirty="0">
                <a:solidFill>
                  <a:srgbClr val="98C379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"Time"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)</a:t>
            </a:r>
          </a:p>
          <a:p>
            <a:r>
              <a:rPr lang="en-US" altLang="zh-CN" sz="900" b="0" dirty="0" err="1">
                <a:solidFill>
                  <a:srgbClr val="E5C07B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plt</a:t>
            </a:r>
            <a:r>
              <a:rPr lang="en-US" altLang="zh-CN" sz="900" b="0" dirty="0" err="1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.</a:t>
            </a:r>
            <a:r>
              <a:rPr lang="en-US" altLang="zh-CN" sz="900" b="0" dirty="0" err="1">
                <a:solidFill>
                  <a:srgbClr val="61AFE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title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(</a:t>
            </a:r>
            <a:r>
              <a:rPr lang="en-US" altLang="zh-CN" sz="900" b="0" dirty="0" err="1">
                <a:solidFill>
                  <a:srgbClr val="C678DD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f</a:t>
            </a:r>
            <a:r>
              <a:rPr lang="en-US" altLang="zh-CN" sz="900" b="0" dirty="0" err="1">
                <a:solidFill>
                  <a:srgbClr val="98C379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"Mass</a:t>
            </a:r>
            <a:r>
              <a:rPr lang="en-US" altLang="zh-CN" sz="900" b="0" dirty="0">
                <a:solidFill>
                  <a:srgbClr val="98C379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 Evolutions (skewness = </a:t>
            </a:r>
            <a:r>
              <a:rPr lang="en-US" altLang="zh-CN" sz="900" b="0" dirty="0">
                <a:solidFill>
                  <a:srgbClr val="D19A66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{</a:t>
            </a:r>
            <a:r>
              <a:rPr lang="en-US" altLang="zh-CN" sz="900" b="0" dirty="0">
                <a:solidFill>
                  <a:srgbClr val="E06C75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r_2</a:t>
            </a:r>
            <a:r>
              <a:rPr lang="en-US" altLang="zh-CN" sz="900" b="0" dirty="0">
                <a:solidFill>
                  <a:srgbClr val="D19A66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}</a:t>
            </a:r>
            <a:r>
              <a:rPr lang="en-US" altLang="zh-CN" sz="900" b="0" dirty="0">
                <a:solidFill>
                  <a:srgbClr val="98C379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)"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)</a:t>
            </a:r>
          </a:p>
          <a:p>
            <a:r>
              <a:rPr lang="en-US" altLang="zh-CN" sz="900" b="0" dirty="0" err="1">
                <a:solidFill>
                  <a:srgbClr val="E5C07B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plt</a:t>
            </a:r>
            <a:r>
              <a:rPr lang="en-US" altLang="zh-CN" sz="900" b="0" dirty="0" err="1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.</a:t>
            </a:r>
            <a:r>
              <a:rPr lang="en-US" altLang="zh-CN" sz="900" b="0" dirty="0" err="1">
                <a:solidFill>
                  <a:srgbClr val="61AFE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legend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()</a:t>
            </a:r>
          </a:p>
          <a:p>
            <a:r>
              <a:rPr lang="en-US" altLang="zh-CN" sz="900" b="0" dirty="0" err="1">
                <a:solidFill>
                  <a:srgbClr val="E5C07B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plt</a:t>
            </a:r>
            <a:r>
              <a:rPr lang="en-US" altLang="zh-CN" sz="900" b="0" dirty="0" err="1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.</a:t>
            </a:r>
            <a:r>
              <a:rPr lang="en-US" altLang="zh-CN" sz="900" b="0" dirty="0" err="1">
                <a:solidFill>
                  <a:srgbClr val="61AFE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grid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()</a:t>
            </a:r>
          </a:p>
          <a:p>
            <a:r>
              <a:rPr lang="en-US" altLang="zh-CN" sz="900" b="0" dirty="0" err="1">
                <a:solidFill>
                  <a:srgbClr val="E5C07B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plt</a:t>
            </a:r>
            <a:r>
              <a:rPr lang="en-US" altLang="zh-CN" sz="900" b="0" dirty="0" err="1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.</a:t>
            </a:r>
            <a:r>
              <a:rPr lang="en-US" altLang="zh-CN" sz="900" b="0" dirty="0" err="1">
                <a:solidFill>
                  <a:srgbClr val="61AFE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savefig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(</a:t>
            </a:r>
            <a:r>
              <a:rPr lang="en-US" altLang="zh-CN" sz="900" b="0" dirty="0">
                <a:solidFill>
                  <a:srgbClr val="C678DD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f</a:t>
            </a:r>
            <a:r>
              <a:rPr lang="en-US" altLang="zh-CN" sz="900" b="0" dirty="0">
                <a:solidFill>
                  <a:srgbClr val="98C379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"./Graph/</a:t>
            </a:r>
            <a:r>
              <a:rPr lang="en-US" altLang="zh-CN" sz="900" b="0" dirty="0" err="1">
                <a:solidFill>
                  <a:srgbClr val="98C379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mass_evolutions</a:t>
            </a:r>
            <a:r>
              <a:rPr lang="en-US" altLang="zh-CN" sz="900" b="0" dirty="0">
                <a:solidFill>
                  <a:srgbClr val="98C379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_</a:t>
            </a:r>
            <a:r>
              <a:rPr lang="en-US" altLang="zh-CN" sz="900" b="0" dirty="0">
                <a:solidFill>
                  <a:srgbClr val="D19A66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{</a:t>
            </a:r>
            <a:r>
              <a:rPr lang="en-US" altLang="zh-CN" sz="900" b="0" dirty="0">
                <a:solidFill>
                  <a:srgbClr val="E06C75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r_2</a:t>
            </a:r>
            <a:r>
              <a:rPr lang="en-US" altLang="zh-CN" sz="900" b="0" dirty="0">
                <a:solidFill>
                  <a:srgbClr val="D19A66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}</a:t>
            </a:r>
            <a:r>
              <a:rPr lang="en-US" altLang="zh-CN" sz="900" b="0" dirty="0">
                <a:solidFill>
                  <a:srgbClr val="98C379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.</a:t>
            </a:r>
            <a:r>
              <a:rPr lang="en-US" altLang="zh-CN" sz="900" b="0" dirty="0" err="1">
                <a:solidFill>
                  <a:srgbClr val="98C379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png</a:t>
            </a:r>
            <a:r>
              <a:rPr lang="en-US" altLang="zh-CN" sz="900" b="0" dirty="0">
                <a:solidFill>
                  <a:srgbClr val="98C379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"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)</a:t>
            </a:r>
          </a:p>
          <a:p>
            <a:r>
              <a:rPr lang="en-US" altLang="zh-CN" sz="900" b="0" dirty="0" err="1">
                <a:solidFill>
                  <a:srgbClr val="E5C07B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plt</a:t>
            </a:r>
            <a:r>
              <a:rPr lang="en-US" altLang="zh-CN" sz="900" b="0" dirty="0" err="1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.</a:t>
            </a:r>
            <a:r>
              <a:rPr lang="en-US" altLang="zh-CN" sz="900" b="0" dirty="0" err="1">
                <a:solidFill>
                  <a:srgbClr val="61AFE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show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()</a:t>
            </a:r>
          </a:p>
        </p:txBody>
      </p:sp>
      <p:pic>
        <p:nvPicPr>
          <p:cNvPr id="4" name="音频 3">
            <a:extLst>
              <a:ext uri="{FF2B5EF4-FFF2-40B4-BE49-F238E27FC236}">
                <a16:creationId xmlns:a16="http://schemas.microsoft.com/office/drawing/2014/main" id="{E89727CC-33CF-66BF-E014-9EA8C82D848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520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646"/>
    </mc:Choice>
    <mc:Fallback xmlns="">
      <p:transition spd="slow" advTm="236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5AF6A4-E54A-34F9-BF9D-C2A88C76E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Problem 1 .1</a:t>
            </a:r>
            <a:br>
              <a:rPr kumimoji="1" lang="en-US" altLang="zh-CN" dirty="0"/>
            </a:br>
            <a:br>
              <a:rPr kumimoji="1" lang="en-US" altLang="zh-CN" dirty="0"/>
            </a:br>
            <a:r>
              <a:rPr kumimoji="1" lang="en-US" altLang="zh-CN" dirty="0"/>
              <a:t>Result</a:t>
            </a:r>
            <a:endParaRPr kumimoji="1" lang="zh-CN" altLang="en-US" dirty="0"/>
          </a:p>
        </p:txBody>
      </p:sp>
      <p:pic>
        <p:nvPicPr>
          <p:cNvPr id="10" name="内容占位符 9">
            <a:extLst>
              <a:ext uri="{FF2B5EF4-FFF2-40B4-BE49-F238E27FC236}">
                <a16:creationId xmlns:a16="http://schemas.microsoft.com/office/drawing/2014/main" id="{E90AEE1D-8C58-A768-A4F8-2493C7B496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605338" y="1233487"/>
            <a:ext cx="5842000" cy="4381500"/>
          </a:xfrm>
        </p:spPr>
      </p:pic>
      <p:pic>
        <p:nvPicPr>
          <p:cNvPr id="4" name="音频 3">
            <a:extLst>
              <a:ext uri="{FF2B5EF4-FFF2-40B4-BE49-F238E27FC236}">
                <a16:creationId xmlns:a16="http://schemas.microsoft.com/office/drawing/2014/main" id="{0D18362E-9785-E29F-9712-CC67A2BABBB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568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838"/>
    </mc:Choice>
    <mc:Fallback xmlns="">
      <p:transition spd="slow" advTm="78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5AF6A4-E54A-34F9-BF9D-C2A88C76E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Problem 1 .2</a:t>
            </a:r>
            <a:br>
              <a:rPr kumimoji="1" lang="en-US" altLang="zh-CN" dirty="0"/>
            </a:br>
            <a:br>
              <a:rPr kumimoji="1" lang="en-US" altLang="zh-CN" dirty="0"/>
            </a:br>
            <a:r>
              <a:rPr kumimoji="1" lang="en-US" altLang="zh-CN" dirty="0"/>
              <a:t>Result</a:t>
            </a:r>
            <a:endParaRPr kumimoji="1" lang="zh-CN" altLang="en-US" dirty="0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0B5468DA-8190-74B6-BB5B-D370BB5D03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605338" y="1233487"/>
            <a:ext cx="5842000" cy="4381500"/>
          </a:xfrm>
        </p:spPr>
      </p:pic>
      <p:pic>
        <p:nvPicPr>
          <p:cNvPr id="4" name="音频 3">
            <a:extLst>
              <a:ext uri="{FF2B5EF4-FFF2-40B4-BE49-F238E27FC236}">
                <a16:creationId xmlns:a16="http://schemas.microsoft.com/office/drawing/2014/main" id="{27E851B1-EE34-8377-A1F8-4B1FB4BB7BE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643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48"/>
    </mc:Choice>
    <mc:Fallback xmlns="">
      <p:transition spd="slow" advTm="40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5AF6A4-E54A-34F9-BF9D-C2A88C76E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Problem 1 .3</a:t>
            </a:r>
            <a:br>
              <a:rPr kumimoji="1" lang="en-US" altLang="zh-CN" dirty="0"/>
            </a:br>
            <a:br>
              <a:rPr kumimoji="1" lang="en-US" altLang="zh-CN" dirty="0"/>
            </a:br>
            <a:r>
              <a:rPr kumimoji="1" lang="en-US" altLang="zh-CN" dirty="0"/>
              <a:t>Result</a:t>
            </a:r>
            <a:endParaRPr kumimoji="1" lang="zh-CN" altLang="en-US" dirty="0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76E4EE80-4BC2-5134-1239-06D98BA83F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605338" y="1233487"/>
            <a:ext cx="5842000" cy="4381500"/>
          </a:xfrm>
        </p:spPr>
      </p:pic>
      <p:pic>
        <p:nvPicPr>
          <p:cNvPr id="4" name="音频 3">
            <a:extLst>
              <a:ext uri="{FF2B5EF4-FFF2-40B4-BE49-F238E27FC236}">
                <a16:creationId xmlns:a16="http://schemas.microsoft.com/office/drawing/2014/main" id="{AAD425B3-8394-6B29-DAE9-BBE8E256787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270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04"/>
    </mc:Choice>
    <mc:Fallback xmlns="">
      <p:transition spd="slow" advTm="48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5AF6A4-E54A-34F9-BF9D-C2A88C76E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Problem 1 .4</a:t>
            </a:r>
            <a:endParaRPr kumimoji="1" lang="zh-CN" altLang="en-US" dirty="0"/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39E05E9D-5B53-FFCC-51DA-61033CC33F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3868738" y="1243415"/>
            <a:ext cx="7315200" cy="4361645"/>
          </a:xfrm>
        </p:spPr>
      </p:pic>
      <p:pic>
        <p:nvPicPr>
          <p:cNvPr id="4" name="音频 3">
            <a:extLst>
              <a:ext uri="{FF2B5EF4-FFF2-40B4-BE49-F238E27FC236}">
                <a16:creationId xmlns:a16="http://schemas.microsoft.com/office/drawing/2014/main" id="{4917DBC2-E94F-4DBA-2558-842677204FC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903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94"/>
    </mc:Choice>
    <mc:Fallback xmlns="">
      <p:transition spd="slow" advTm="200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5"/>
</p:tagLst>
</file>

<file path=ppt/theme/theme1.xml><?xml version="1.0" encoding="utf-8"?>
<a:theme xmlns:a="http://schemas.openxmlformats.org/drawingml/2006/main" name="框架">
  <a:themeElements>
    <a:clrScheme name="框架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框架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框架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{325C6740-83B7-244A-9CDA-68D2D0CB729A}tf10001124</Template>
  <TotalTime>337</TotalTime>
  <Words>1477</Words>
  <Application>Microsoft Macintosh PowerPoint</Application>
  <PresentationFormat>宽屏</PresentationFormat>
  <Paragraphs>156</Paragraphs>
  <Slides>20</Slides>
  <Notes>0</Notes>
  <HiddenSlides>0</HiddenSlides>
  <MMClips>19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5" baseType="lpstr">
      <vt:lpstr>Corbel</vt:lpstr>
      <vt:lpstr>Menlo</vt:lpstr>
      <vt:lpstr>Times New Roman</vt:lpstr>
      <vt:lpstr>Wingdings 2</vt:lpstr>
      <vt:lpstr>框架</vt:lpstr>
      <vt:lpstr>Final Presentation</vt:lpstr>
      <vt:lpstr>Problem 1 .1</vt:lpstr>
      <vt:lpstr>Problem 1 .1</vt:lpstr>
      <vt:lpstr>Problem 1 .1  Code</vt:lpstr>
      <vt:lpstr>Problem 1 .1  Code</vt:lpstr>
      <vt:lpstr>Problem 1 .1  Result</vt:lpstr>
      <vt:lpstr>Problem 1 .2  Result</vt:lpstr>
      <vt:lpstr>Problem 1 .3  Result</vt:lpstr>
      <vt:lpstr>Problem 1 .4</vt:lpstr>
      <vt:lpstr>Problem 1 .4  Code</vt:lpstr>
      <vt:lpstr>Problem 1 .4  Result</vt:lpstr>
      <vt:lpstr>Problem 1 .5  Result</vt:lpstr>
      <vt:lpstr>Problem 1 .6  Result</vt:lpstr>
      <vt:lpstr>Problem 1 .7  Result</vt:lpstr>
      <vt:lpstr>Problem 1 .7  Result</vt:lpstr>
      <vt:lpstr>Problem 1 .8</vt:lpstr>
      <vt:lpstr>Problem 1 .8  Code</vt:lpstr>
      <vt:lpstr>Problem 1 .8  Result</vt:lpstr>
      <vt:lpstr>Problem 1 .9  Result</vt:lpstr>
      <vt:lpstr>Problem 1 .10  Result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Midterm Presentation</dc:title>
  <dc:creator>Albert Wang</dc:creator>
  <cp:lastModifiedBy>Albert Wang</cp:lastModifiedBy>
  <cp:revision>125</cp:revision>
  <dcterms:created xsi:type="dcterms:W3CDTF">2024-04-14T08:37:48Z</dcterms:created>
  <dcterms:modified xsi:type="dcterms:W3CDTF">2024-06-08T08:11:03Z</dcterms:modified>
</cp:coreProperties>
</file>